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8" r:id="rId3"/>
    <p:sldId id="259" r:id="rId4"/>
    <p:sldId id="350" r:id="rId5"/>
    <p:sldId id="351" r:id="rId6"/>
    <p:sldId id="260" r:id="rId7"/>
    <p:sldId id="261" r:id="rId8"/>
    <p:sldId id="262" r:id="rId9"/>
    <p:sldId id="352" r:id="rId10"/>
    <p:sldId id="264" r:id="rId11"/>
    <p:sldId id="353" r:id="rId12"/>
    <p:sldId id="354" r:id="rId13"/>
    <p:sldId id="265" r:id="rId14"/>
    <p:sldId id="266" r:id="rId15"/>
    <p:sldId id="355" r:id="rId16"/>
    <p:sldId id="267" r:id="rId17"/>
    <p:sldId id="268" r:id="rId18"/>
    <p:sldId id="356" r:id="rId19"/>
    <p:sldId id="357" r:id="rId20"/>
    <p:sldId id="269" r:id="rId21"/>
    <p:sldId id="358" r:id="rId22"/>
    <p:sldId id="359" r:id="rId23"/>
    <p:sldId id="270" r:id="rId24"/>
    <p:sldId id="360"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7" d="100"/>
          <a:sy n="107" d="100"/>
        </p:scale>
        <p:origin x="708"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AFC1A77-B425-49C8-8057-61289F78DDE7}"/>
              </a:ext>
            </a:extLst>
          </p:cNvPr>
          <p:cNvSpPr>
            <a:spLocks noGrp="1"/>
          </p:cNvSpPr>
          <p:nvPr>
            <p:ph type="ctrTitle"/>
          </p:nvPr>
        </p:nvSpPr>
        <p:spPr>
          <a:xfrm>
            <a:off x="1524000" y="1122363"/>
            <a:ext cx="9144000" cy="2387600"/>
          </a:xfrm>
        </p:spPr>
        <p:txBody>
          <a:bodyPr anchor="b"/>
          <a:lstStyle>
            <a:lvl1pPr algn="ctr">
              <a:defRPr sz="6000"/>
            </a:lvl1pPr>
          </a:lstStyle>
          <a:p>
            <a:r>
              <a:rPr lang="ja-JP" altLang="en-US"/>
              <a:t>マスター タイトルの書式設定</a:t>
            </a:r>
            <a:endParaRPr lang="en-IN"/>
          </a:p>
        </p:txBody>
      </p:sp>
      <p:sp>
        <p:nvSpPr>
          <p:cNvPr id="3" name="字幕 2">
            <a:extLst>
              <a:ext uri="{FF2B5EF4-FFF2-40B4-BE49-F238E27FC236}">
                <a16:creationId xmlns:a16="http://schemas.microsoft.com/office/drawing/2014/main" id="{8D46D93A-43BE-4083-BB3C-A82795273D3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IN"/>
          </a:p>
        </p:txBody>
      </p:sp>
      <p:sp>
        <p:nvSpPr>
          <p:cNvPr id="4" name="日付プレースホルダー 3">
            <a:extLst>
              <a:ext uri="{FF2B5EF4-FFF2-40B4-BE49-F238E27FC236}">
                <a16:creationId xmlns:a16="http://schemas.microsoft.com/office/drawing/2014/main" id="{3F6C7D1F-7FAD-4E03-9039-7C28934DFE73}"/>
              </a:ext>
            </a:extLst>
          </p:cNvPr>
          <p:cNvSpPr>
            <a:spLocks noGrp="1"/>
          </p:cNvSpPr>
          <p:nvPr>
            <p:ph type="dt" sz="half" idx="10"/>
          </p:nvPr>
        </p:nvSpPr>
        <p:spPr/>
        <p:txBody>
          <a:bodyPr/>
          <a:lstStyle/>
          <a:p>
            <a:fld id="{67BBC00F-9103-4CDD-B35D-8E5BF183DD92}" type="datetimeFigureOut">
              <a:rPr lang="en-IN" smtClean="0"/>
              <a:t>18-03-2024</a:t>
            </a:fld>
            <a:endParaRPr lang="en-IN"/>
          </a:p>
        </p:txBody>
      </p:sp>
      <p:sp>
        <p:nvSpPr>
          <p:cNvPr id="5" name="フッター プレースホルダー 4">
            <a:extLst>
              <a:ext uri="{FF2B5EF4-FFF2-40B4-BE49-F238E27FC236}">
                <a16:creationId xmlns:a16="http://schemas.microsoft.com/office/drawing/2014/main" id="{D2CCD990-2E13-4C35-A382-C1AB24C7BD60}"/>
              </a:ext>
            </a:extLst>
          </p:cNvPr>
          <p:cNvSpPr>
            <a:spLocks noGrp="1"/>
          </p:cNvSpPr>
          <p:nvPr>
            <p:ph type="ftr" sz="quarter" idx="11"/>
          </p:nvPr>
        </p:nvSpPr>
        <p:spPr/>
        <p:txBody>
          <a:bodyPr/>
          <a:lstStyle/>
          <a:p>
            <a:endParaRPr lang="en-IN"/>
          </a:p>
        </p:txBody>
      </p:sp>
      <p:sp>
        <p:nvSpPr>
          <p:cNvPr id="6" name="スライド番号プレースホルダー 5">
            <a:extLst>
              <a:ext uri="{FF2B5EF4-FFF2-40B4-BE49-F238E27FC236}">
                <a16:creationId xmlns:a16="http://schemas.microsoft.com/office/drawing/2014/main" id="{FE500D3B-B12A-419F-9C20-AD26E479E99B}"/>
              </a:ext>
            </a:extLst>
          </p:cNvPr>
          <p:cNvSpPr>
            <a:spLocks noGrp="1"/>
          </p:cNvSpPr>
          <p:nvPr>
            <p:ph type="sldNum" sz="quarter" idx="12"/>
          </p:nvPr>
        </p:nvSpPr>
        <p:spPr/>
        <p:txBody>
          <a:bodyPr/>
          <a:lstStyle/>
          <a:p>
            <a:fld id="{E445079C-2F81-41D7-9DFD-A5F96B241659}" type="slidenum">
              <a:rPr lang="en-IN" smtClean="0"/>
              <a:t>‹#›</a:t>
            </a:fld>
            <a:endParaRPr lang="en-IN"/>
          </a:p>
        </p:txBody>
      </p:sp>
    </p:spTree>
    <p:extLst>
      <p:ext uri="{BB962C8B-B14F-4D97-AF65-F5344CB8AC3E}">
        <p14:creationId xmlns:p14="http://schemas.microsoft.com/office/powerpoint/2010/main" val="3270779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09F170C-7608-4029-8726-DCC4FFA5EEE8}"/>
              </a:ext>
            </a:extLst>
          </p:cNvPr>
          <p:cNvSpPr>
            <a:spLocks noGrp="1"/>
          </p:cNvSpPr>
          <p:nvPr>
            <p:ph type="title"/>
          </p:nvPr>
        </p:nvSpPr>
        <p:spPr/>
        <p:txBody>
          <a:bodyPr/>
          <a:lstStyle/>
          <a:p>
            <a:r>
              <a:rPr lang="ja-JP" altLang="en-US"/>
              <a:t>マスター タイトルの書式設定</a:t>
            </a:r>
            <a:endParaRPr lang="en-IN"/>
          </a:p>
        </p:txBody>
      </p:sp>
      <p:sp>
        <p:nvSpPr>
          <p:cNvPr id="3" name="縦書きテキスト プレースホルダー 2">
            <a:extLst>
              <a:ext uri="{FF2B5EF4-FFF2-40B4-BE49-F238E27FC236}">
                <a16:creationId xmlns:a16="http://schemas.microsoft.com/office/drawing/2014/main" id="{E16209B5-1F8F-4986-93C4-15A7612E23C5}"/>
              </a:ext>
            </a:extLst>
          </p:cNvPr>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IN"/>
          </a:p>
        </p:txBody>
      </p:sp>
      <p:sp>
        <p:nvSpPr>
          <p:cNvPr id="4" name="日付プレースホルダー 3">
            <a:extLst>
              <a:ext uri="{FF2B5EF4-FFF2-40B4-BE49-F238E27FC236}">
                <a16:creationId xmlns:a16="http://schemas.microsoft.com/office/drawing/2014/main" id="{684FBC82-28FE-4EBA-84B6-BC9A857DA3E7}"/>
              </a:ext>
            </a:extLst>
          </p:cNvPr>
          <p:cNvSpPr>
            <a:spLocks noGrp="1"/>
          </p:cNvSpPr>
          <p:nvPr>
            <p:ph type="dt" sz="half" idx="10"/>
          </p:nvPr>
        </p:nvSpPr>
        <p:spPr/>
        <p:txBody>
          <a:bodyPr/>
          <a:lstStyle/>
          <a:p>
            <a:fld id="{67BBC00F-9103-4CDD-B35D-8E5BF183DD92}" type="datetimeFigureOut">
              <a:rPr lang="en-IN" smtClean="0"/>
              <a:t>18-03-2024</a:t>
            </a:fld>
            <a:endParaRPr lang="en-IN"/>
          </a:p>
        </p:txBody>
      </p:sp>
      <p:sp>
        <p:nvSpPr>
          <p:cNvPr id="5" name="フッター プレースホルダー 4">
            <a:extLst>
              <a:ext uri="{FF2B5EF4-FFF2-40B4-BE49-F238E27FC236}">
                <a16:creationId xmlns:a16="http://schemas.microsoft.com/office/drawing/2014/main" id="{47CB4A78-4365-457C-A547-43C8DE141102}"/>
              </a:ext>
            </a:extLst>
          </p:cNvPr>
          <p:cNvSpPr>
            <a:spLocks noGrp="1"/>
          </p:cNvSpPr>
          <p:nvPr>
            <p:ph type="ftr" sz="quarter" idx="11"/>
          </p:nvPr>
        </p:nvSpPr>
        <p:spPr/>
        <p:txBody>
          <a:bodyPr/>
          <a:lstStyle/>
          <a:p>
            <a:endParaRPr lang="en-IN"/>
          </a:p>
        </p:txBody>
      </p:sp>
      <p:sp>
        <p:nvSpPr>
          <p:cNvPr id="6" name="スライド番号プレースホルダー 5">
            <a:extLst>
              <a:ext uri="{FF2B5EF4-FFF2-40B4-BE49-F238E27FC236}">
                <a16:creationId xmlns:a16="http://schemas.microsoft.com/office/drawing/2014/main" id="{4BFB7738-26C9-431D-A7D9-66FE3BAAC81B}"/>
              </a:ext>
            </a:extLst>
          </p:cNvPr>
          <p:cNvSpPr>
            <a:spLocks noGrp="1"/>
          </p:cNvSpPr>
          <p:nvPr>
            <p:ph type="sldNum" sz="quarter" idx="12"/>
          </p:nvPr>
        </p:nvSpPr>
        <p:spPr/>
        <p:txBody>
          <a:bodyPr/>
          <a:lstStyle/>
          <a:p>
            <a:fld id="{E445079C-2F81-41D7-9DFD-A5F96B241659}" type="slidenum">
              <a:rPr lang="en-IN" smtClean="0"/>
              <a:t>‹#›</a:t>
            </a:fld>
            <a:endParaRPr lang="en-IN"/>
          </a:p>
        </p:txBody>
      </p:sp>
    </p:spTree>
    <p:extLst>
      <p:ext uri="{BB962C8B-B14F-4D97-AF65-F5344CB8AC3E}">
        <p14:creationId xmlns:p14="http://schemas.microsoft.com/office/powerpoint/2010/main" val="37309339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E4397155-E463-4CBD-A0C7-719764F664E3}"/>
              </a:ext>
            </a:extLst>
          </p:cNvPr>
          <p:cNvSpPr>
            <a:spLocks noGrp="1"/>
          </p:cNvSpPr>
          <p:nvPr>
            <p:ph type="title" orient="vert"/>
          </p:nvPr>
        </p:nvSpPr>
        <p:spPr>
          <a:xfrm>
            <a:off x="8724900" y="365125"/>
            <a:ext cx="2628900" cy="5811838"/>
          </a:xfrm>
        </p:spPr>
        <p:txBody>
          <a:bodyPr vert="eaVert"/>
          <a:lstStyle/>
          <a:p>
            <a:r>
              <a:rPr lang="ja-JP" altLang="en-US"/>
              <a:t>マスター タイトルの書式設定</a:t>
            </a:r>
            <a:endParaRPr lang="en-IN"/>
          </a:p>
        </p:txBody>
      </p:sp>
      <p:sp>
        <p:nvSpPr>
          <p:cNvPr id="3" name="縦書きテキスト プレースホルダー 2">
            <a:extLst>
              <a:ext uri="{FF2B5EF4-FFF2-40B4-BE49-F238E27FC236}">
                <a16:creationId xmlns:a16="http://schemas.microsoft.com/office/drawing/2014/main" id="{597C8556-2EC0-417B-9038-1E363C93098D}"/>
              </a:ext>
            </a:extLst>
          </p:cNvPr>
          <p:cNvSpPr>
            <a:spLocks noGrp="1"/>
          </p:cNvSpPr>
          <p:nvPr>
            <p:ph type="body" orient="vert" idx="1"/>
          </p:nvPr>
        </p:nvSpPr>
        <p:spPr>
          <a:xfrm>
            <a:off x="838200" y="365125"/>
            <a:ext cx="7734300"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IN"/>
          </a:p>
        </p:txBody>
      </p:sp>
      <p:sp>
        <p:nvSpPr>
          <p:cNvPr id="4" name="日付プレースホルダー 3">
            <a:extLst>
              <a:ext uri="{FF2B5EF4-FFF2-40B4-BE49-F238E27FC236}">
                <a16:creationId xmlns:a16="http://schemas.microsoft.com/office/drawing/2014/main" id="{C231BFF2-9FEC-4DB8-B554-1F7050BEFAEA}"/>
              </a:ext>
            </a:extLst>
          </p:cNvPr>
          <p:cNvSpPr>
            <a:spLocks noGrp="1"/>
          </p:cNvSpPr>
          <p:nvPr>
            <p:ph type="dt" sz="half" idx="10"/>
          </p:nvPr>
        </p:nvSpPr>
        <p:spPr/>
        <p:txBody>
          <a:bodyPr/>
          <a:lstStyle/>
          <a:p>
            <a:fld id="{67BBC00F-9103-4CDD-B35D-8E5BF183DD92}" type="datetimeFigureOut">
              <a:rPr lang="en-IN" smtClean="0"/>
              <a:t>18-03-2024</a:t>
            </a:fld>
            <a:endParaRPr lang="en-IN"/>
          </a:p>
        </p:txBody>
      </p:sp>
      <p:sp>
        <p:nvSpPr>
          <p:cNvPr id="5" name="フッター プレースホルダー 4">
            <a:extLst>
              <a:ext uri="{FF2B5EF4-FFF2-40B4-BE49-F238E27FC236}">
                <a16:creationId xmlns:a16="http://schemas.microsoft.com/office/drawing/2014/main" id="{322A7D68-E823-44A6-AA13-F57F76CAD3A2}"/>
              </a:ext>
            </a:extLst>
          </p:cNvPr>
          <p:cNvSpPr>
            <a:spLocks noGrp="1"/>
          </p:cNvSpPr>
          <p:nvPr>
            <p:ph type="ftr" sz="quarter" idx="11"/>
          </p:nvPr>
        </p:nvSpPr>
        <p:spPr/>
        <p:txBody>
          <a:bodyPr/>
          <a:lstStyle/>
          <a:p>
            <a:endParaRPr lang="en-IN"/>
          </a:p>
        </p:txBody>
      </p:sp>
      <p:sp>
        <p:nvSpPr>
          <p:cNvPr id="6" name="スライド番号プレースホルダー 5">
            <a:extLst>
              <a:ext uri="{FF2B5EF4-FFF2-40B4-BE49-F238E27FC236}">
                <a16:creationId xmlns:a16="http://schemas.microsoft.com/office/drawing/2014/main" id="{06CA20DB-1AFF-43C6-82A3-33D0A8B42864}"/>
              </a:ext>
            </a:extLst>
          </p:cNvPr>
          <p:cNvSpPr>
            <a:spLocks noGrp="1"/>
          </p:cNvSpPr>
          <p:nvPr>
            <p:ph type="sldNum" sz="quarter" idx="12"/>
          </p:nvPr>
        </p:nvSpPr>
        <p:spPr/>
        <p:txBody>
          <a:bodyPr/>
          <a:lstStyle/>
          <a:p>
            <a:fld id="{E445079C-2F81-41D7-9DFD-A5F96B241659}" type="slidenum">
              <a:rPr lang="en-IN" smtClean="0"/>
              <a:t>‹#›</a:t>
            </a:fld>
            <a:endParaRPr lang="en-IN"/>
          </a:p>
        </p:txBody>
      </p:sp>
    </p:spTree>
    <p:extLst>
      <p:ext uri="{BB962C8B-B14F-4D97-AF65-F5344CB8AC3E}">
        <p14:creationId xmlns:p14="http://schemas.microsoft.com/office/powerpoint/2010/main" val="30658831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0982CA8-2D87-4BB4-98FB-451E66276842}"/>
              </a:ext>
            </a:extLst>
          </p:cNvPr>
          <p:cNvSpPr>
            <a:spLocks noGrp="1"/>
          </p:cNvSpPr>
          <p:nvPr>
            <p:ph type="title"/>
          </p:nvPr>
        </p:nvSpPr>
        <p:spPr/>
        <p:txBody>
          <a:bodyPr/>
          <a:lstStyle/>
          <a:p>
            <a:r>
              <a:rPr lang="ja-JP" altLang="en-US"/>
              <a:t>マスター タイトルの書式設定</a:t>
            </a:r>
            <a:endParaRPr lang="en-IN"/>
          </a:p>
        </p:txBody>
      </p:sp>
      <p:sp>
        <p:nvSpPr>
          <p:cNvPr id="3" name="コンテンツ プレースホルダー 2">
            <a:extLst>
              <a:ext uri="{FF2B5EF4-FFF2-40B4-BE49-F238E27FC236}">
                <a16:creationId xmlns:a16="http://schemas.microsoft.com/office/drawing/2014/main" id="{AD72B816-27AF-4345-BE01-F11762542411}"/>
              </a:ext>
            </a:extLst>
          </p:cNvPr>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IN"/>
          </a:p>
        </p:txBody>
      </p:sp>
      <p:sp>
        <p:nvSpPr>
          <p:cNvPr id="4" name="日付プレースホルダー 3">
            <a:extLst>
              <a:ext uri="{FF2B5EF4-FFF2-40B4-BE49-F238E27FC236}">
                <a16:creationId xmlns:a16="http://schemas.microsoft.com/office/drawing/2014/main" id="{DECF90CF-1BEA-4047-A150-ED8BF955FBF5}"/>
              </a:ext>
            </a:extLst>
          </p:cNvPr>
          <p:cNvSpPr>
            <a:spLocks noGrp="1"/>
          </p:cNvSpPr>
          <p:nvPr>
            <p:ph type="dt" sz="half" idx="10"/>
          </p:nvPr>
        </p:nvSpPr>
        <p:spPr/>
        <p:txBody>
          <a:bodyPr/>
          <a:lstStyle/>
          <a:p>
            <a:fld id="{67BBC00F-9103-4CDD-B35D-8E5BF183DD92}" type="datetimeFigureOut">
              <a:rPr lang="en-IN" smtClean="0"/>
              <a:t>18-03-2024</a:t>
            </a:fld>
            <a:endParaRPr lang="en-IN"/>
          </a:p>
        </p:txBody>
      </p:sp>
      <p:sp>
        <p:nvSpPr>
          <p:cNvPr id="5" name="フッター プレースホルダー 4">
            <a:extLst>
              <a:ext uri="{FF2B5EF4-FFF2-40B4-BE49-F238E27FC236}">
                <a16:creationId xmlns:a16="http://schemas.microsoft.com/office/drawing/2014/main" id="{0CFCEBF1-B052-47D5-8B29-914004D7BDD2}"/>
              </a:ext>
            </a:extLst>
          </p:cNvPr>
          <p:cNvSpPr>
            <a:spLocks noGrp="1"/>
          </p:cNvSpPr>
          <p:nvPr>
            <p:ph type="ftr" sz="quarter" idx="11"/>
          </p:nvPr>
        </p:nvSpPr>
        <p:spPr/>
        <p:txBody>
          <a:bodyPr/>
          <a:lstStyle/>
          <a:p>
            <a:endParaRPr lang="en-IN"/>
          </a:p>
        </p:txBody>
      </p:sp>
      <p:sp>
        <p:nvSpPr>
          <p:cNvPr id="6" name="スライド番号プレースホルダー 5">
            <a:extLst>
              <a:ext uri="{FF2B5EF4-FFF2-40B4-BE49-F238E27FC236}">
                <a16:creationId xmlns:a16="http://schemas.microsoft.com/office/drawing/2014/main" id="{BF47E77B-ED97-483B-AD91-49DFF1061E0A}"/>
              </a:ext>
            </a:extLst>
          </p:cNvPr>
          <p:cNvSpPr>
            <a:spLocks noGrp="1"/>
          </p:cNvSpPr>
          <p:nvPr>
            <p:ph type="sldNum" sz="quarter" idx="12"/>
          </p:nvPr>
        </p:nvSpPr>
        <p:spPr/>
        <p:txBody>
          <a:bodyPr/>
          <a:lstStyle/>
          <a:p>
            <a:fld id="{E445079C-2F81-41D7-9DFD-A5F96B241659}" type="slidenum">
              <a:rPr lang="en-IN" smtClean="0"/>
              <a:t>‹#›</a:t>
            </a:fld>
            <a:endParaRPr lang="en-IN"/>
          </a:p>
        </p:txBody>
      </p:sp>
    </p:spTree>
    <p:extLst>
      <p:ext uri="{BB962C8B-B14F-4D97-AF65-F5344CB8AC3E}">
        <p14:creationId xmlns:p14="http://schemas.microsoft.com/office/powerpoint/2010/main" val="31214598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498BA5A-AC44-4C3A-91B0-DA29DF6F931B}"/>
              </a:ext>
            </a:extLst>
          </p:cNvPr>
          <p:cNvSpPr>
            <a:spLocks noGrp="1"/>
          </p:cNvSpPr>
          <p:nvPr>
            <p:ph type="title"/>
          </p:nvPr>
        </p:nvSpPr>
        <p:spPr>
          <a:xfrm>
            <a:off x="831850" y="1709738"/>
            <a:ext cx="10515600" cy="2852737"/>
          </a:xfrm>
        </p:spPr>
        <p:txBody>
          <a:bodyPr anchor="b"/>
          <a:lstStyle>
            <a:lvl1pPr>
              <a:defRPr sz="6000"/>
            </a:lvl1pPr>
          </a:lstStyle>
          <a:p>
            <a:r>
              <a:rPr lang="ja-JP" altLang="en-US"/>
              <a:t>マスター タイトルの書式設定</a:t>
            </a:r>
            <a:endParaRPr lang="en-IN"/>
          </a:p>
        </p:txBody>
      </p:sp>
      <p:sp>
        <p:nvSpPr>
          <p:cNvPr id="3" name="テキスト プレースホルダー 2">
            <a:extLst>
              <a:ext uri="{FF2B5EF4-FFF2-40B4-BE49-F238E27FC236}">
                <a16:creationId xmlns:a16="http://schemas.microsoft.com/office/drawing/2014/main" id="{3737DF8B-D660-429F-A1EF-EECB4AF75D9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日付プレースホルダー 3">
            <a:extLst>
              <a:ext uri="{FF2B5EF4-FFF2-40B4-BE49-F238E27FC236}">
                <a16:creationId xmlns:a16="http://schemas.microsoft.com/office/drawing/2014/main" id="{2AA1C9C4-803E-4CA9-9AA4-9FE9BBBF80DC}"/>
              </a:ext>
            </a:extLst>
          </p:cNvPr>
          <p:cNvSpPr>
            <a:spLocks noGrp="1"/>
          </p:cNvSpPr>
          <p:nvPr>
            <p:ph type="dt" sz="half" idx="10"/>
          </p:nvPr>
        </p:nvSpPr>
        <p:spPr/>
        <p:txBody>
          <a:bodyPr/>
          <a:lstStyle/>
          <a:p>
            <a:fld id="{67BBC00F-9103-4CDD-B35D-8E5BF183DD92}" type="datetimeFigureOut">
              <a:rPr lang="en-IN" smtClean="0"/>
              <a:t>18-03-2024</a:t>
            </a:fld>
            <a:endParaRPr lang="en-IN"/>
          </a:p>
        </p:txBody>
      </p:sp>
      <p:sp>
        <p:nvSpPr>
          <p:cNvPr id="5" name="フッター プレースホルダー 4">
            <a:extLst>
              <a:ext uri="{FF2B5EF4-FFF2-40B4-BE49-F238E27FC236}">
                <a16:creationId xmlns:a16="http://schemas.microsoft.com/office/drawing/2014/main" id="{526AA1CA-417A-4554-978A-D6C61BBF0609}"/>
              </a:ext>
            </a:extLst>
          </p:cNvPr>
          <p:cNvSpPr>
            <a:spLocks noGrp="1"/>
          </p:cNvSpPr>
          <p:nvPr>
            <p:ph type="ftr" sz="quarter" idx="11"/>
          </p:nvPr>
        </p:nvSpPr>
        <p:spPr/>
        <p:txBody>
          <a:bodyPr/>
          <a:lstStyle/>
          <a:p>
            <a:endParaRPr lang="en-IN"/>
          </a:p>
        </p:txBody>
      </p:sp>
      <p:sp>
        <p:nvSpPr>
          <p:cNvPr id="6" name="スライド番号プレースホルダー 5">
            <a:extLst>
              <a:ext uri="{FF2B5EF4-FFF2-40B4-BE49-F238E27FC236}">
                <a16:creationId xmlns:a16="http://schemas.microsoft.com/office/drawing/2014/main" id="{641A9228-B61A-489B-A423-274EF5BEB0D3}"/>
              </a:ext>
            </a:extLst>
          </p:cNvPr>
          <p:cNvSpPr>
            <a:spLocks noGrp="1"/>
          </p:cNvSpPr>
          <p:nvPr>
            <p:ph type="sldNum" sz="quarter" idx="12"/>
          </p:nvPr>
        </p:nvSpPr>
        <p:spPr/>
        <p:txBody>
          <a:bodyPr/>
          <a:lstStyle/>
          <a:p>
            <a:fld id="{E445079C-2F81-41D7-9DFD-A5F96B241659}" type="slidenum">
              <a:rPr lang="en-IN" smtClean="0"/>
              <a:t>‹#›</a:t>
            </a:fld>
            <a:endParaRPr lang="en-IN"/>
          </a:p>
        </p:txBody>
      </p:sp>
    </p:spTree>
    <p:extLst>
      <p:ext uri="{BB962C8B-B14F-4D97-AF65-F5344CB8AC3E}">
        <p14:creationId xmlns:p14="http://schemas.microsoft.com/office/powerpoint/2010/main" val="3624829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9D7A3DB-7BC5-4FD5-AF28-70207DB764CB}"/>
              </a:ext>
            </a:extLst>
          </p:cNvPr>
          <p:cNvSpPr>
            <a:spLocks noGrp="1"/>
          </p:cNvSpPr>
          <p:nvPr>
            <p:ph type="title"/>
          </p:nvPr>
        </p:nvSpPr>
        <p:spPr/>
        <p:txBody>
          <a:bodyPr/>
          <a:lstStyle/>
          <a:p>
            <a:r>
              <a:rPr lang="ja-JP" altLang="en-US"/>
              <a:t>マスター タイトルの書式設定</a:t>
            </a:r>
            <a:endParaRPr lang="en-IN"/>
          </a:p>
        </p:txBody>
      </p:sp>
      <p:sp>
        <p:nvSpPr>
          <p:cNvPr id="3" name="コンテンツ プレースホルダー 2">
            <a:extLst>
              <a:ext uri="{FF2B5EF4-FFF2-40B4-BE49-F238E27FC236}">
                <a16:creationId xmlns:a16="http://schemas.microsoft.com/office/drawing/2014/main" id="{08ADBCDB-D67C-4867-86A0-106BE4DBBE94}"/>
              </a:ext>
            </a:extLst>
          </p:cNvPr>
          <p:cNvSpPr>
            <a:spLocks noGrp="1"/>
          </p:cNvSpPr>
          <p:nvPr>
            <p:ph sz="half" idx="1"/>
          </p:nvPr>
        </p:nvSpPr>
        <p:spPr>
          <a:xfrm>
            <a:off x="838200" y="1825625"/>
            <a:ext cx="51816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IN"/>
          </a:p>
        </p:txBody>
      </p:sp>
      <p:sp>
        <p:nvSpPr>
          <p:cNvPr id="4" name="コンテンツ プレースホルダー 3">
            <a:extLst>
              <a:ext uri="{FF2B5EF4-FFF2-40B4-BE49-F238E27FC236}">
                <a16:creationId xmlns:a16="http://schemas.microsoft.com/office/drawing/2014/main" id="{0F75E75B-C4C4-4264-83C5-CE2E54FB4662}"/>
              </a:ext>
            </a:extLst>
          </p:cNvPr>
          <p:cNvSpPr>
            <a:spLocks noGrp="1"/>
          </p:cNvSpPr>
          <p:nvPr>
            <p:ph sz="half" idx="2"/>
          </p:nvPr>
        </p:nvSpPr>
        <p:spPr>
          <a:xfrm>
            <a:off x="6172200" y="1825625"/>
            <a:ext cx="51816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IN"/>
          </a:p>
        </p:txBody>
      </p:sp>
      <p:sp>
        <p:nvSpPr>
          <p:cNvPr id="5" name="日付プレースホルダー 4">
            <a:extLst>
              <a:ext uri="{FF2B5EF4-FFF2-40B4-BE49-F238E27FC236}">
                <a16:creationId xmlns:a16="http://schemas.microsoft.com/office/drawing/2014/main" id="{DF23C386-EE0E-418D-8DC3-D03AB4D46FA5}"/>
              </a:ext>
            </a:extLst>
          </p:cNvPr>
          <p:cNvSpPr>
            <a:spLocks noGrp="1"/>
          </p:cNvSpPr>
          <p:nvPr>
            <p:ph type="dt" sz="half" idx="10"/>
          </p:nvPr>
        </p:nvSpPr>
        <p:spPr/>
        <p:txBody>
          <a:bodyPr/>
          <a:lstStyle/>
          <a:p>
            <a:fld id="{67BBC00F-9103-4CDD-B35D-8E5BF183DD92}" type="datetimeFigureOut">
              <a:rPr lang="en-IN" smtClean="0"/>
              <a:t>18-03-2024</a:t>
            </a:fld>
            <a:endParaRPr lang="en-IN"/>
          </a:p>
        </p:txBody>
      </p:sp>
      <p:sp>
        <p:nvSpPr>
          <p:cNvPr id="6" name="フッター プレースホルダー 5">
            <a:extLst>
              <a:ext uri="{FF2B5EF4-FFF2-40B4-BE49-F238E27FC236}">
                <a16:creationId xmlns:a16="http://schemas.microsoft.com/office/drawing/2014/main" id="{BDB235B3-6B5B-487A-B02B-2F812C462256}"/>
              </a:ext>
            </a:extLst>
          </p:cNvPr>
          <p:cNvSpPr>
            <a:spLocks noGrp="1"/>
          </p:cNvSpPr>
          <p:nvPr>
            <p:ph type="ftr" sz="quarter" idx="11"/>
          </p:nvPr>
        </p:nvSpPr>
        <p:spPr/>
        <p:txBody>
          <a:bodyPr/>
          <a:lstStyle/>
          <a:p>
            <a:endParaRPr lang="en-IN"/>
          </a:p>
        </p:txBody>
      </p:sp>
      <p:sp>
        <p:nvSpPr>
          <p:cNvPr id="7" name="スライド番号プレースホルダー 6">
            <a:extLst>
              <a:ext uri="{FF2B5EF4-FFF2-40B4-BE49-F238E27FC236}">
                <a16:creationId xmlns:a16="http://schemas.microsoft.com/office/drawing/2014/main" id="{6E3CFB61-0E1F-4F7E-BA32-981121E5AB17}"/>
              </a:ext>
            </a:extLst>
          </p:cNvPr>
          <p:cNvSpPr>
            <a:spLocks noGrp="1"/>
          </p:cNvSpPr>
          <p:nvPr>
            <p:ph type="sldNum" sz="quarter" idx="12"/>
          </p:nvPr>
        </p:nvSpPr>
        <p:spPr/>
        <p:txBody>
          <a:bodyPr/>
          <a:lstStyle/>
          <a:p>
            <a:fld id="{E445079C-2F81-41D7-9DFD-A5F96B241659}" type="slidenum">
              <a:rPr lang="en-IN" smtClean="0"/>
              <a:t>‹#›</a:t>
            </a:fld>
            <a:endParaRPr lang="en-IN"/>
          </a:p>
        </p:txBody>
      </p:sp>
    </p:spTree>
    <p:extLst>
      <p:ext uri="{BB962C8B-B14F-4D97-AF65-F5344CB8AC3E}">
        <p14:creationId xmlns:p14="http://schemas.microsoft.com/office/powerpoint/2010/main" val="7595746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BB8DECA-9818-487D-99A5-2F4BA3EF272A}"/>
              </a:ext>
            </a:extLst>
          </p:cNvPr>
          <p:cNvSpPr>
            <a:spLocks noGrp="1"/>
          </p:cNvSpPr>
          <p:nvPr>
            <p:ph type="title"/>
          </p:nvPr>
        </p:nvSpPr>
        <p:spPr>
          <a:xfrm>
            <a:off x="839788" y="365125"/>
            <a:ext cx="10515600" cy="1325563"/>
          </a:xfrm>
        </p:spPr>
        <p:txBody>
          <a:bodyPr/>
          <a:lstStyle/>
          <a:p>
            <a:r>
              <a:rPr lang="ja-JP" altLang="en-US"/>
              <a:t>マスター タイトルの書式設定</a:t>
            </a:r>
            <a:endParaRPr lang="en-IN"/>
          </a:p>
        </p:txBody>
      </p:sp>
      <p:sp>
        <p:nvSpPr>
          <p:cNvPr id="3" name="テキスト プレースホルダー 2">
            <a:extLst>
              <a:ext uri="{FF2B5EF4-FFF2-40B4-BE49-F238E27FC236}">
                <a16:creationId xmlns:a16="http://schemas.microsoft.com/office/drawing/2014/main" id="{D245A200-6245-4333-ACE6-4F011AAA0CD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コンテンツ プレースホルダー 3">
            <a:extLst>
              <a:ext uri="{FF2B5EF4-FFF2-40B4-BE49-F238E27FC236}">
                <a16:creationId xmlns:a16="http://schemas.microsoft.com/office/drawing/2014/main" id="{DB6D64BC-C8CF-45F2-B43F-33F08AF52445}"/>
              </a:ext>
            </a:extLst>
          </p:cNvPr>
          <p:cNvSpPr>
            <a:spLocks noGrp="1"/>
          </p:cNvSpPr>
          <p:nvPr>
            <p:ph sz="half" idx="2"/>
          </p:nvPr>
        </p:nvSpPr>
        <p:spPr>
          <a:xfrm>
            <a:off x="839788" y="2505075"/>
            <a:ext cx="5157787"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IN"/>
          </a:p>
        </p:txBody>
      </p:sp>
      <p:sp>
        <p:nvSpPr>
          <p:cNvPr id="5" name="テキスト プレースホルダー 4">
            <a:extLst>
              <a:ext uri="{FF2B5EF4-FFF2-40B4-BE49-F238E27FC236}">
                <a16:creationId xmlns:a16="http://schemas.microsoft.com/office/drawing/2014/main" id="{E0521855-2388-40A6-B73C-79E88BB85A7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コンテンツ プレースホルダー 5">
            <a:extLst>
              <a:ext uri="{FF2B5EF4-FFF2-40B4-BE49-F238E27FC236}">
                <a16:creationId xmlns:a16="http://schemas.microsoft.com/office/drawing/2014/main" id="{0D1B99A2-5F29-46CD-B7C4-D33ED4D890BD}"/>
              </a:ext>
            </a:extLst>
          </p:cNvPr>
          <p:cNvSpPr>
            <a:spLocks noGrp="1"/>
          </p:cNvSpPr>
          <p:nvPr>
            <p:ph sz="quarter" idx="4"/>
          </p:nvPr>
        </p:nvSpPr>
        <p:spPr>
          <a:xfrm>
            <a:off x="6172200" y="2505075"/>
            <a:ext cx="5183188"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IN"/>
          </a:p>
        </p:txBody>
      </p:sp>
      <p:sp>
        <p:nvSpPr>
          <p:cNvPr id="7" name="日付プレースホルダー 6">
            <a:extLst>
              <a:ext uri="{FF2B5EF4-FFF2-40B4-BE49-F238E27FC236}">
                <a16:creationId xmlns:a16="http://schemas.microsoft.com/office/drawing/2014/main" id="{6A4D6778-D5FB-4F1F-838D-B5ABD5356656}"/>
              </a:ext>
            </a:extLst>
          </p:cNvPr>
          <p:cNvSpPr>
            <a:spLocks noGrp="1"/>
          </p:cNvSpPr>
          <p:nvPr>
            <p:ph type="dt" sz="half" idx="10"/>
          </p:nvPr>
        </p:nvSpPr>
        <p:spPr/>
        <p:txBody>
          <a:bodyPr/>
          <a:lstStyle/>
          <a:p>
            <a:fld id="{67BBC00F-9103-4CDD-B35D-8E5BF183DD92}" type="datetimeFigureOut">
              <a:rPr lang="en-IN" smtClean="0"/>
              <a:t>18-03-2024</a:t>
            </a:fld>
            <a:endParaRPr lang="en-IN"/>
          </a:p>
        </p:txBody>
      </p:sp>
      <p:sp>
        <p:nvSpPr>
          <p:cNvPr id="8" name="フッター プレースホルダー 7">
            <a:extLst>
              <a:ext uri="{FF2B5EF4-FFF2-40B4-BE49-F238E27FC236}">
                <a16:creationId xmlns:a16="http://schemas.microsoft.com/office/drawing/2014/main" id="{9C63E925-EEC9-4217-BC16-1D7FC18CBDB6}"/>
              </a:ext>
            </a:extLst>
          </p:cNvPr>
          <p:cNvSpPr>
            <a:spLocks noGrp="1"/>
          </p:cNvSpPr>
          <p:nvPr>
            <p:ph type="ftr" sz="quarter" idx="11"/>
          </p:nvPr>
        </p:nvSpPr>
        <p:spPr/>
        <p:txBody>
          <a:bodyPr/>
          <a:lstStyle/>
          <a:p>
            <a:endParaRPr lang="en-IN"/>
          </a:p>
        </p:txBody>
      </p:sp>
      <p:sp>
        <p:nvSpPr>
          <p:cNvPr id="9" name="スライド番号プレースホルダー 8">
            <a:extLst>
              <a:ext uri="{FF2B5EF4-FFF2-40B4-BE49-F238E27FC236}">
                <a16:creationId xmlns:a16="http://schemas.microsoft.com/office/drawing/2014/main" id="{C7C90FE1-5E0F-4222-9268-B00AFC8D74E1}"/>
              </a:ext>
            </a:extLst>
          </p:cNvPr>
          <p:cNvSpPr>
            <a:spLocks noGrp="1"/>
          </p:cNvSpPr>
          <p:nvPr>
            <p:ph type="sldNum" sz="quarter" idx="12"/>
          </p:nvPr>
        </p:nvSpPr>
        <p:spPr/>
        <p:txBody>
          <a:bodyPr/>
          <a:lstStyle/>
          <a:p>
            <a:fld id="{E445079C-2F81-41D7-9DFD-A5F96B241659}" type="slidenum">
              <a:rPr lang="en-IN" smtClean="0"/>
              <a:t>‹#›</a:t>
            </a:fld>
            <a:endParaRPr lang="en-IN"/>
          </a:p>
        </p:txBody>
      </p:sp>
    </p:spTree>
    <p:extLst>
      <p:ext uri="{BB962C8B-B14F-4D97-AF65-F5344CB8AC3E}">
        <p14:creationId xmlns:p14="http://schemas.microsoft.com/office/powerpoint/2010/main" val="35566241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9CA5D69-BB40-440B-AED4-EA60B681FC2E}"/>
              </a:ext>
            </a:extLst>
          </p:cNvPr>
          <p:cNvSpPr>
            <a:spLocks noGrp="1"/>
          </p:cNvSpPr>
          <p:nvPr>
            <p:ph type="title"/>
          </p:nvPr>
        </p:nvSpPr>
        <p:spPr/>
        <p:txBody>
          <a:bodyPr/>
          <a:lstStyle/>
          <a:p>
            <a:r>
              <a:rPr lang="ja-JP" altLang="en-US"/>
              <a:t>マスター タイトルの書式設定</a:t>
            </a:r>
            <a:endParaRPr lang="en-IN"/>
          </a:p>
        </p:txBody>
      </p:sp>
      <p:sp>
        <p:nvSpPr>
          <p:cNvPr id="3" name="日付プレースホルダー 2">
            <a:extLst>
              <a:ext uri="{FF2B5EF4-FFF2-40B4-BE49-F238E27FC236}">
                <a16:creationId xmlns:a16="http://schemas.microsoft.com/office/drawing/2014/main" id="{9FA1970E-9F6B-4A84-AF80-6DE5CFA35D74}"/>
              </a:ext>
            </a:extLst>
          </p:cNvPr>
          <p:cNvSpPr>
            <a:spLocks noGrp="1"/>
          </p:cNvSpPr>
          <p:nvPr>
            <p:ph type="dt" sz="half" idx="10"/>
          </p:nvPr>
        </p:nvSpPr>
        <p:spPr/>
        <p:txBody>
          <a:bodyPr/>
          <a:lstStyle/>
          <a:p>
            <a:fld id="{67BBC00F-9103-4CDD-B35D-8E5BF183DD92}" type="datetimeFigureOut">
              <a:rPr lang="en-IN" smtClean="0"/>
              <a:t>18-03-2024</a:t>
            </a:fld>
            <a:endParaRPr lang="en-IN"/>
          </a:p>
        </p:txBody>
      </p:sp>
      <p:sp>
        <p:nvSpPr>
          <p:cNvPr id="4" name="フッター プレースホルダー 3">
            <a:extLst>
              <a:ext uri="{FF2B5EF4-FFF2-40B4-BE49-F238E27FC236}">
                <a16:creationId xmlns:a16="http://schemas.microsoft.com/office/drawing/2014/main" id="{74950955-A186-4970-8E3E-2842888016E2}"/>
              </a:ext>
            </a:extLst>
          </p:cNvPr>
          <p:cNvSpPr>
            <a:spLocks noGrp="1"/>
          </p:cNvSpPr>
          <p:nvPr>
            <p:ph type="ftr" sz="quarter" idx="11"/>
          </p:nvPr>
        </p:nvSpPr>
        <p:spPr/>
        <p:txBody>
          <a:bodyPr/>
          <a:lstStyle/>
          <a:p>
            <a:endParaRPr lang="en-IN"/>
          </a:p>
        </p:txBody>
      </p:sp>
      <p:sp>
        <p:nvSpPr>
          <p:cNvPr id="5" name="スライド番号プレースホルダー 4">
            <a:extLst>
              <a:ext uri="{FF2B5EF4-FFF2-40B4-BE49-F238E27FC236}">
                <a16:creationId xmlns:a16="http://schemas.microsoft.com/office/drawing/2014/main" id="{57B51F8D-E1AF-4B71-970E-382ED9DE1255}"/>
              </a:ext>
            </a:extLst>
          </p:cNvPr>
          <p:cNvSpPr>
            <a:spLocks noGrp="1"/>
          </p:cNvSpPr>
          <p:nvPr>
            <p:ph type="sldNum" sz="quarter" idx="12"/>
          </p:nvPr>
        </p:nvSpPr>
        <p:spPr/>
        <p:txBody>
          <a:bodyPr/>
          <a:lstStyle/>
          <a:p>
            <a:fld id="{E445079C-2F81-41D7-9DFD-A5F96B241659}" type="slidenum">
              <a:rPr lang="en-IN" smtClean="0"/>
              <a:t>‹#›</a:t>
            </a:fld>
            <a:endParaRPr lang="en-IN"/>
          </a:p>
        </p:txBody>
      </p:sp>
    </p:spTree>
    <p:extLst>
      <p:ext uri="{BB962C8B-B14F-4D97-AF65-F5344CB8AC3E}">
        <p14:creationId xmlns:p14="http://schemas.microsoft.com/office/powerpoint/2010/main" val="33952181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01D48A5B-477B-4BB9-80BC-0044F99F30BE}"/>
              </a:ext>
            </a:extLst>
          </p:cNvPr>
          <p:cNvSpPr>
            <a:spLocks noGrp="1"/>
          </p:cNvSpPr>
          <p:nvPr>
            <p:ph type="dt" sz="half" idx="10"/>
          </p:nvPr>
        </p:nvSpPr>
        <p:spPr/>
        <p:txBody>
          <a:bodyPr/>
          <a:lstStyle/>
          <a:p>
            <a:fld id="{67BBC00F-9103-4CDD-B35D-8E5BF183DD92}" type="datetimeFigureOut">
              <a:rPr lang="en-IN" smtClean="0"/>
              <a:t>18-03-2024</a:t>
            </a:fld>
            <a:endParaRPr lang="en-IN"/>
          </a:p>
        </p:txBody>
      </p:sp>
      <p:sp>
        <p:nvSpPr>
          <p:cNvPr id="3" name="フッター プレースホルダー 2">
            <a:extLst>
              <a:ext uri="{FF2B5EF4-FFF2-40B4-BE49-F238E27FC236}">
                <a16:creationId xmlns:a16="http://schemas.microsoft.com/office/drawing/2014/main" id="{BEBCF86F-73B7-4DF1-B505-E2E44C93E7E5}"/>
              </a:ext>
            </a:extLst>
          </p:cNvPr>
          <p:cNvSpPr>
            <a:spLocks noGrp="1"/>
          </p:cNvSpPr>
          <p:nvPr>
            <p:ph type="ftr" sz="quarter" idx="11"/>
          </p:nvPr>
        </p:nvSpPr>
        <p:spPr/>
        <p:txBody>
          <a:bodyPr/>
          <a:lstStyle/>
          <a:p>
            <a:endParaRPr lang="en-IN"/>
          </a:p>
        </p:txBody>
      </p:sp>
      <p:sp>
        <p:nvSpPr>
          <p:cNvPr id="4" name="スライド番号プレースホルダー 3">
            <a:extLst>
              <a:ext uri="{FF2B5EF4-FFF2-40B4-BE49-F238E27FC236}">
                <a16:creationId xmlns:a16="http://schemas.microsoft.com/office/drawing/2014/main" id="{658C6F3F-764A-4A75-8302-40D78E29F6FC}"/>
              </a:ext>
            </a:extLst>
          </p:cNvPr>
          <p:cNvSpPr>
            <a:spLocks noGrp="1"/>
          </p:cNvSpPr>
          <p:nvPr>
            <p:ph type="sldNum" sz="quarter" idx="12"/>
          </p:nvPr>
        </p:nvSpPr>
        <p:spPr/>
        <p:txBody>
          <a:bodyPr/>
          <a:lstStyle/>
          <a:p>
            <a:fld id="{E445079C-2F81-41D7-9DFD-A5F96B241659}" type="slidenum">
              <a:rPr lang="en-IN" smtClean="0"/>
              <a:t>‹#›</a:t>
            </a:fld>
            <a:endParaRPr lang="en-IN"/>
          </a:p>
        </p:txBody>
      </p:sp>
    </p:spTree>
    <p:extLst>
      <p:ext uri="{BB962C8B-B14F-4D97-AF65-F5344CB8AC3E}">
        <p14:creationId xmlns:p14="http://schemas.microsoft.com/office/powerpoint/2010/main" val="41401521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A58C0FE-25C2-4128-8F28-1F44382EA662}"/>
              </a:ext>
            </a:extLst>
          </p:cNvPr>
          <p:cNvSpPr>
            <a:spLocks noGrp="1"/>
          </p:cNvSpPr>
          <p:nvPr>
            <p:ph type="title"/>
          </p:nvPr>
        </p:nvSpPr>
        <p:spPr>
          <a:xfrm>
            <a:off x="839788" y="457200"/>
            <a:ext cx="3932237" cy="1600200"/>
          </a:xfrm>
        </p:spPr>
        <p:txBody>
          <a:bodyPr anchor="b"/>
          <a:lstStyle>
            <a:lvl1pPr>
              <a:defRPr sz="3200"/>
            </a:lvl1pPr>
          </a:lstStyle>
          <a:p>
            <a:r>
              <a:rPr lang="ja-JP" altLang="en-US"/>
              <a:t>マスター タイトルの書式設定</a:t>
            </a:r>
            <a:endParaRPr lang="en-IN"/>
          </a:p>
        </p:txBody>
      </p:sp>
      <p:sp>
        <p:nvSpPr>
          <p:cNvPr id="3" name="コンテンツ プレースホルダー 2">
            <a:extLst>
              <a:ext uri="{FF2B5EF4-FFF2-40B4-BE49-F238E27FC236}">
                <a16:creationId xmlns:a16="http://schemas.microsoft.com/office/drawing/2014/main" id="{65671BE1-CA85-4915-8B34-6A428C911A0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IN"/>
          </a:p>
        </p:txBody>
      </p:sp>
      <p:sp>
        <p:nvSpPr>
          <p:cNvPr id="4" name="テキスト プレースホルダー 3">
            <a:extLst>
              <a:ext uri="{FF2B5EF4-FFF2-40B4-BE49-F238E27FC236}">
                <a16:creationId xmlns:a16="http://schemas.microsoft.com/office/drawing/2014/main" id="{5DACAB04-0439-4C09-AD3B-B28529DBBA2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日付プレースホルダー 4">
            <a:extLst>
              <a:ext uri="{FF2B5EF4-FFF2-40B4-BE49-F238E27FC236}">
                <a16:creationId xmlns:a16="http://schemas.microsoft.com/office/drawing/2014/main" id="{B679BB88-9DD4-43F6-8427-E2246686DEB7}"/>
              </a:ext>
            </a:extLst>
          </p:cNvPr>
          <p:cNvSpPr>
            <a:spLocks noGrp="1"/>
          </p:cNvSpPr>
          <p:nvPr>
            <p:ph type="dt" sz="half" idx="10"/>
          </p:nvPr>
        </p:nvSpPr>
        <p:spPr/>
        <p:txBody>
          <a:bodyPr/>
          <a:lstStyle/>
          <a:p>
            <a:fld id="{67BBC00F-9103-4CDD-B35D-8E5BF183DD92}" type="datetimeFigureOut">
              <a:rPr lang="en-IN" smtClean="0"/>
              <a:t>18-03-2024</a:t>
            </a:fld>
            <a:endParaRPr lang="en-IN"/>
          </a:p>
        </p:txBody>
      </p:sp>
      <p:sp>
        <p:nvSpPr>
          <p:cNvPr id="6" name="フッター プレースホルダー 5">
            <a:extLst>
              <a:ext uri="{FF2B5EF4-FFF2-40B4-BE49-F238E27FC236}">
                <a16:creationId xmlns:a16="http://schemas.microsoft.com/office/drawing/2014/main" id="{8E86B8C4-CA84-4B04-B95E-77AB7CBC910A}"/>
              </a:ext>
            </a:extLst>
          </p:cNvPr>
          <p:cNvSpPr>
            <a:spLocks noGrp="1"/>
          </p:cNvSpPr>
          <p:nvPr>
            <p:ph type="ftr" sz="quarter" idx="11"/>
          </p:nvPr>
        </p:nvSpPr>
        <p:spPr/>
        <p:txBody>
          <a:bodyPr/>
          <a:lstStyle/>
          <a:p>
            <a:endParaRPr lang="en-IN"/>
          </a:p>
        </p:txBody>
      </p:sp>
      <p:sp>
        <p:nvSpPr>
          <p:cNvPr id="7" name="スライド番号プレースホルダー 6">
            <a:extLst>
              <a:ext uri="{FF2B5EF4-FFF2-40B4-BE49-F238E27FC236}">
                <a16:creationId xmlns:a16="http://schemas.microsoft.com/office/drawing/2014/main" id="{E0FE1814-6211-49F8-BA67-74F73A02EDE3}"/>
              </a:ext>
            </a:extLst>
          </p:cNvPr>
          <p:cNvSpPr>
            <a:spLocks noGrp="1"/>
          </p:cNvSpPr>
          <p:nvPr>
            <p:ph type="sldNum" sz="quarter" idx="12"/>
          </p:nvPr>
        </p:nvSpPr>
        <p:spPr/>
        <p:txBody>
          <a:bodyPr/>
          <a:lstStyle/>
          <a:p>
            <a:fld id="{E445079C-2F81-41D7-9DFD-A5F96B241659}" type="slidenum">
              <a:rPr lang="en-IN" smtClean="0"/>
              <a:t>‹#›</a:t>
            </a:fld>
            <a:endParaRPr lang="en-IN"/>
          </a:p>
        </p:txBody>
      </p:sp>
    </p:spTree>
    <p:extLst>
      <p:ext uri="{BB962C8B-B14F-4D97-AF65-F5344CB8AC3E}">
        <p14:creationId xmlns:p14="http://schemas.microsoft.com/office/powerpoint/2010/main" val="25663580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7776623-21EA-4B6B-8603-71747E795535}"/>
              </a:ext>
            </a:extLst>
          </p:cNvPr>
          <p:cNvSpPr>
            <a:spLocks noGrp="1"/>
          </p:cNvSpPr>
          <p:nvPr>
            <p:ph type="title"/>
          </p:nvPr>
        </p:nvSpPr>
        <p:spPr>
          <a:xfrm>
            <a:off x="839788" y="457200"/>
            <a:ext cx="3932237" cy="1600200"/>
          </a:xfrm>
        </p:spPr>
        <p:txBody>
          <a:bodyPr anchor="b"/>
          <a:lstStyle>
            <a:lvl1pPr>
              <a:defRPr sz="3200"/>
            </a:lvl1pPr>
          </a:lstStyle>
          <a:p>
            <a:r>
              <a:rPr lang="ja-JP" altLang="en-US"/>
              <a:t>マスター タイトルの書式設定</a:t>
            </a:r>
            <a:endParaRPr lang="en-IN"/>
          </a:p>
        </p:txBody>
      </p:sp>
      <p:sp>
        <p:nvSpPr>
          <p:cNvPr id="3" name="図プレースホルダー 2">
            <a:extLst>
              <a:ext uri="{FF2B5EF4-FFF2-40B4-BE49-F238E27FC236}">
                <a16:creationId xmlns:a16="http://schemas.microsoft.com/office/drawing/2014/main" id="{5467C3A7-B476-4794-9351-734D082A7B7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テキスト プレースホルダー 3">
            <a:extLst>
              <a:ext uri="{FF2B5EF4-FFF2-40B4-BE49-F238E27FC236}">
                <a16:creationId xmlns:a16="http://schemas.microsoft.com/office/drawing/2014/main" id="{FC1EB703-CF61-4463-ACE5-6FC4025D312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日付プレースホルダー 4">
            <a:extLst>
              <a:ext uri="{FF2B5EF4-FFF2-40B4-BE49-F238E27FC236}">
                <a16:creationId xmlns:a16="http://schemas.microsoft.com/office/drawing/2014/main" id="{4E8F9257-7DD2-45C0-820E-32F04A213AEC}"/>
              </a:ext>
            </a:extLst>
          </p:cNvPr>
          <p:cNvSpPr>
            <a:spLocks noGrp="1"/>
          </p:cNvSpPr>
          <p:nvPr>
            <p:ph type="dt" sz="half" idx="10"/>
          </p:nvPr>
        </p:nvSpPr>
        <p:spPr/>
        <p:txBody>
          <a:bodyPr/>
          <a:lstStyle/>
          <a:p>
            <a:fld id="{67BBC00F-9103-4CDD-B35D-8E5BF183DD92}" type="datetimeFigureOut">
              <a:rPr lang="en-IN" smtClean="0"/>
              <a:t>18-03-2024</a:t>
            </a:fld>
            <a:endParaRPr lang="en-IN"/>
          </a:p>
        </p:txBody>
      </p:sp>
      <p:sp>
        <p:nvSpPr>
          <p:cNvPr id="6" name="フッター プレースホルダー 5">
            <a:extLst>
              <a:ext uri="{FF2B5EF4-FFF2-40B4-BE49-F238E27FC236}">
                <a16:creationId xmlns:a16="http://schemas.microsoft.com/office/drawing/2014/main" id="{5132E0E4-F1E0-4BBF-B69F-DE279623B939}"/>
              </a:ext>
            </a:extLst>
          </p:cNvPr>
          <p:cNvSpPr>
            <a:spLocks noGrp="1"/>
          </p:cNvSpPr>
          <p:nvPr>
            <p:ph type="ftr" sz="quarter" idx="11"/>
          </p:nvPr>
        </p:nvSpPr>
        <p:spPr/>
        <p:txBody>
          <a:bodyPr/>
          <a:lstStyle/>
          <a:p>
            <a:endParaRPr lang="en-IN"/>
          </a:p>
        </p:txBody>
      </p:sp>
      <p:sp>
        <p:nvSpPr>
          <p:cNvPr id="7" name="スライド番号プレースホルダー 6">
            <a:extLst>
              <a:ext uri="{FF2B5EF4-FFF2-40B4-BE49-F238E27FC236}">
                <a16:creationId xmlns:a16="http://schemas.microsoft.com/office/drawing/2014/main" id="{337788CE-25F8-42B4-9EAA-80B44093D8C2}"/>
              </a:ext>
            </a:extLst>
          </p:cNvPr>
          <p:cNvSpPr>
            <a:spLocks noGrp="1"/>
          </p:cNvSpPr>
          <p:nvPr>
            <p:ph type="sldNum" sz="quarter" idx="12"/>
          </p:nvPr>
        </p:nvSpPr>
        <p:spPr/>
        <p:txBody>
          <a:bodyPr/>
          <a:lstStyle/>
          <a:p>
            <a:fld id="{E445079C-2F81-41D7-9DFD-A5F96B241659}" type="slidenum">
              <a:rPr lang="en-IN" smtClean="0"/>
              <a:t>‹#›</a:t>
            </a:fld>
            <a:endParaRPr lang="en-IN"/>
          </a:p>
        </p:txBody>
      </p:sp>
    </p:spTree>
    <p:extLst>
      <p:ext uri="{BB962C8B-B14F-4D97-AF65-F5344CB8AC3E}">
        <p14:creationId xmlns:p14="http://schemas.microsoft.com/office/powerpoint/2010/main" val="11373041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57216AEB-2E90-41A4-88F9-183121B4E8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ja-JP" altLang="en-US"/>
              <a:t>マスター タイトルの書式設定</a:t>
            </a:r>
            <a:endParaRPr lang="en-IN"/>
          </a:p>
        </p:txBody>
      </p:sp>
      <p:sp>
        <p:nvSpPr>
          <p:cNvPr id="3" name="テキスト プレースホルダー 2">
            <a:extLst>
              <a:ext uri="{FF2B5EF4-FFF2-40B4-BE49-F238E27FC236}">
                <a16:creationId xmlns:a16="http://schemas.microsoft.com/office/drawing/2014/main" id="{F45B4016-4A03-44BF-8263-E0E649C593A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IN"/>
          </a:p>
        </p:txBody>
      </p:sp>
      <p:sp>
        <p:nvSpPr>
          <p:cNvPr id="4" name="日付プレースホルダー 3">
            <a:extLst>
              <a:ext uri="{FF2B5EF4-FFF2-40B4-BE49-F238E27FC236}">
                <a16:creationId xmlns:a16="http://schemas.microsoft.com/office/drawing/2014/main" id="{0896D749-3252-4D5F-8F2C-F252C976FFB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7BBC00F-9103-4CDD-B35D-8E5BF183DD92}" type="datetimeFigureOut">
              <a:rPr lang="en-IN" smtClean="0"/>
              <a:t>18-03-2024</a:t>
            </a:fld>
            <a:endParaRPr lang="en-IN"/>
          </a:p>
        </p:txBody>
      </p:sp>
      <p:sp>
        <p:nvSpPr>
          <p:cNvPr id="5" name="フッター プレースホルダー 4">
            <a:extLst>
              <a:ext uri="{FF2B5EF4-FFF2-40B4-BE49-F238E27FC236}">
                <a16:creationId xmlns:a16="http://schemas.microsoft.com/office/drawing/2014/main" id="{B737232C-4F33-4733-804D-C4B0C69BA72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スライド番号プレースホルダー 5">
            <a:extLst>
              <a:ext uri="{FF2B5EF4-FFF2-40B4-BE49-F238E27FC236}">
                <a16:creationId xmlns:a16="http://schemas.microsoft.com/office/drawing/2014/main" id="{BDD3045B-FF70-44E5-AA0A-E6CA9A2209B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445079C-2F81-41D7-9DFD-A5F96B241659}" type="slidenum">
              <a:rPr lang="en-IN" smtClean="0"/>
              <a:t>‹#›</a:t>
            </a:fld>
            <a:endParaRPr lang="en-IN"/>
          </a:p>
        </p:txBody>
      </p:sp>
    </p:spTree>
    <p:extLst>
      <p:ext uri="{BB962C8B-B14F-4D97-AF65-F5344CB8AC3E}">
        <p14:creationId xmlns:p14="http://schemas.microsoft.com/office/powerpoint/2010/main" val="35530038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EBA3A6-17E2-4453-9716-2598154AC57F}"/>
              </a:ext>
            </a:extLst>
          </p:cNvPr>
          <p:cNvSpPr>
            <a:spLocks noGrp="1"/>
          </p:cNvSpPr>
          <p:nvPr>
            <p:ph type="ctrTitle"/>
          </p:nvPr>
        </p:nvSpPr>
        <p:spPr>
          <a:xfrm>
            <a:off x="838199" y="1120676"/>
            <a:ext cx="7021513" cy="2308324"/>
          </a:xfrm>
        </p:spPr>
        <p:txBody>
          <a:bodyPr>
            <a:normAutofit/>
          </a:bodyPr>
          <a:lstStyle/>
          <a:p>
            <a:pPr algn="l"/>
            <a:r>
              <a:rPr lang="en-US" sz="4000" dirty="0">
                <a:solidFill>
                  <a:schemeClr val="bg1"/>
                </a:solidFill>
              </a:rPr>
              <a:t>Udacity Self Driving car engineer Nanodegree Program</a:t>
            </a:r>
            <a:br>
              <a:rPr lang="en-US" sz="4000" dirty="0">
                <a:solidFill>
                  <a:schemeClr val="bg1"/>
                </a:solidFill>
              </a:rPr>
            </a:br>
            <a:r>
              <a:rPr lang="en-US" sz="4000" dirty="0">
                <a:solidFill>
                  <a:schemeClr val="bg1"/>
                </a:solidFill>
              </a:rPr>
              <a:t>Chapter1- Computer Vision</a:t>
            </a:r>
          </a:p>
        </p:txBody>
      </p:sp>
      <p:sp>
        <p:nvSpPr>
          <p:cNvPr id="3" name="Subtitle 2">
            <a:extLst>
              <a:ext uri="{FF2B5EF4-FFF2-40B4-BE49-F238E27FC236}">
                <a16:creationId xmlns:a16="http://schemas.microsoft.com/office/drawing/2014/main" id="{672E5387-3D0A-43D3-9B4F-AFBD5C0CF777}"/>
              </a:ext>
            </a:extLst>
          </p:cNvPr>
          <p:cNvSpPr>
            <a:spLocks noGrp="1"/>
          </p:cNvSpPr>
          <p:nvPr>
            <p:ph type="subTitle" idx="1"/>
          </p:nvPr>
        </p:nvSpPr>
        <p:spPr>
          <a:xfrm>
            <a:off x="835024" y="3809999"/>
            <a:ext cx="7025753" cy="1012778"/>
          </a:xfrm>
        </p:spPr>
        <p:txBody>
          <a:bodyPr>
            <a:normAutofit/>
          </a:bodyPr>
          <a:lstStyle/>
          <a:p>
            <a:pPr algn="l"/>
            <a:r>
              <a:rPr lang="en-US" sz="1500" dirty="0">
                <a:solidFill>
                  <a:schemeClr val="bg1"/>
                </a:solidFill>
              </a:rPr>
              <a:t>Document prepared by - Poluri Nikhil </a:t>
            </a:r>
            <a:r>
              <a:rPr lang="en-US" sz="1500" dirty="0" err="1">
                <a:solidFill>
                  <a:schemeClr val="bg1"/>
                </a:solidFill>
              </a:rPr>
              <a:t>Koundinya</a:t>
            </a:r>
            <a:endParaRPr lang="en-US" sz="1500" dirty="0">
              <a:solidFill>
                <a:schemeClr val="bg1"/>
              </a:solidFill>
            </a:endParaRPr>
          </a:p>
          <a:p>
            <a:pPr algn="l"/>
            <a:r>
              <a:rPr lang="en-US" sz="1500" dirty="0">
                <a:solidFill>
                  <a:schemeClr val="bg1"/>
                </a:solidFill>
              </a:rPr>
              <a:t>INTRODUCTION TO DL USING CV</a:t>
            </a:r>
          </a:p>
        </p:txBody>
      </p:sp>
      <p:sp>
        <p:nvSpPr>
          <p:cNvPr id="4" name="Title 1">
            <a:extLst>
              <a:ext uri="{FF2B5EF4-FFF2-40B4-BE49-F238E27FC236}">
                <a16:creationId xmlns:a16="http://schemas.microsoft.com/office/drawing/2014/main" id="{8F7D48DC-0895-4CDC-A16D-B8D75DAC8C37}"/>
              </a:ext>
            </a:extLst>
          </p:cNvPr>
          <p:cNvSpPr txBox="1">
            <a:spLocks/>
          </p:cNvSpPr>
          <p:nvPr/>
        </p:nvSpPr>
        <p:spPr>
          <a:xfrm>
            <a:off x="1524000" y="1122363"/>
            <a:ext cx="9144000" cy="2387600"/>
          </a:xfrm>
          <a:prstGeom prst="rect">
            <a:avLst/>
          </a:prstGeom>
        </p:spPr>
        <p:txBody>
          <a:bodyPr vert="horz" lIns="91440" tIns="45720" rIns="91440" bIns="45720" rtlCol="0" anchor="b">
            <a:normAutofit fontScale="9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dirty="0"/>
              <a:t>Udacity self driving car Engineer nanodegree program </a:t>
            </a:r>
            <a:br>
              <a:rPr lang="en-US" dirty="0"/>
            </a:br>
            <a:r>
              <a:rPr lang="en-US" dirty="0"/>
              <a:t>Chapter1-Computer Vision</a:t>
            </a:r>
          </a:p>
        </p:txBody>
      </p:sp>
      <p:sp>
        <p:nvSpPr>
          <p:cNvPr id="5" name="Subtitle 2">
            <a:extLst>
              <a:ext uri="{FF2B5EF4-FFF2-40B4-BE49-F238E27FC236}">
                <a16:creationId xmlns:a16="http://schemas.microsoft.com/office/drawing/2014/main" id="{6F62E5F3-3B08-42ED-BEEE-D68EE540FCE2}"/>
              </a:ext>
            </a:extLst>
          </p:cNvPr>
          <p:cNvSpPr txBox="1">
            <a:spLocks/>
          </p:cNvSpPr>
          <p:nvPr/>
        </p:nvSpPr>
        <p:spPr>
          <a:xfrm>
            <a:off x="1524000" y="3602038"/>
            <a:ext cx="9144000" cy="16557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a:t>INTRODUCTION </a:t>
            </a:r>
            <a:r>
              <a:rPr lang="en-US" dirty="0"/>
              <a:t>TO Deep Learning for Computer Vision</a:t>
            </a:r>
          </a:p>
        </p:txBody>
      </p:sp>
    </p:spTree>
    <p:extLst>
      <p:ext uri="{BB962C8B-B14F-4D97-AF65-F5344CB8AC3E}">
        <p14:creationId xmlns:p14="http://schemas.microsoft.com/office/powerpoint/2010/main" val="1785063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1000"/>
                                  </p:stCondLst>
                                  <p:iterate>
                                    <p:tmPct val="10000"/>
                                  </p:iterate>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700"/>
                                        <p:tgtEl>
                                          <p:spTgt spid="3">
                                            <p:txEl>
                                              <p:pRg st="1" end="1"/>
                                            </p:txEl>
                                          </p:spTgt>
                                        </p:tgtEl>
                                      </p:cBhvr>
                                    </p:animEffect>
                                  </p:childTnLst>
                                </p:cTn>
                              </p:par>
                              <p:par>
                                <p:cTn id="13" presetID="10" presetClass="entr" presetSubtype="0" fill="hold" grpId="0" nodeType="withEffect">
                                  <p:stCondLst>
                                    <p:cond delay="500"/>
                                  </p:stCondLst>
                                  <p:iterate>
                                    <p:tmPct val="10000"/>
                                  </p:iterate>
                                  <p:childTnLst>
                                    <p:set>
                                      <p:cBhvr>
                                        <p:cTn id="14" dur="1" fill="hold">
                                          <p:stCondLst>
                                            <p:cond delay="0"/>
                                          </p:stCondLst>
                                        </p:cTn>
                                        <p:tgtEl>
                                          <p:spTgt spid="2"/>
                                        </p:tgtEl>
                                        <p:attrNameLst>
                                          <p:attrName>style.visibility</p:attrName>
                                        </p:attrNameLst>
                                      </p:cBhvr>
                                      <p:to>
                                        <p:strVal val="visible"/>
                                      </p:to>
                                    </p:set>
                                    <p:animEffect transition="in" filter="fade">
                                      <p:cBhvr>
                                        <p:cTn id="15"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F70D82B-E81B-4480-8580-8BCFC73A96FB}"/>
              </a:ext>
            </a:extLst>
          </p:cNvPr>
          <p:cNvSpPr/>
          <p:nvPr/>
        </p:nvSpPr>
        <p:spPr>
          <a:xfrm>
            <a:off x="4376737" y="213360"/>
            <a:ext cx="3098800" cy="7518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Machine Learning</a:t>
            </a:r>
          </a:p>
        </p:txBody>
      </p:sp>
      <p:sp>
        <p:nvSpPr>
          <p:cNvPr id="5" name="Rectangle 4">
            <a:extLst>
              <a:ext uri="{FF2B5EF4-FFF2-40B4-BE49-F238E27FC236}">
                <a16:creationId xmlns:a16="http://schemas.microsoft.com/office/drawing/2014/main" id="{F7C15F48-F165-4618-9D80-309B3CA8B984}"/>
              </a:ext>
            </a:extLst>
          </p:cNvPr>
          <p:cNvSpPr/>
          <p:nvPr/>
        </p:nvSpPr>
        <p:spPr>
          <a:xfrm>
            <a:off x="4376737" y="1534160"/>
            <a:ext cx="3098800" cy="7518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Unsupervised Learning</a:t>
            </a:r>
          </a:p>
        </p:txBody>
      </p:sp>
      <p:sp>
        <p:nvSpPr>
          <p:cNvPr id="6" name="Rectangle 5">
            <a:extLst>
              <a:ext uri="{FF2B5EF4-FFF2-40B4-BE49-F238E27FC236}">
                <a16:creationId xmlns:a16="http://schemas.microsoft.com/office/drawing/2014/main" id="{9BF014F7-69F7-4960-862E-E5C8C76F1500}"/>
              </a:ext>
            </a:extLst>
          </p:cNvPr>
          <p:cNvSpPr/>
          <p:nvPr/>
        </p:nvSpPr>
        <p:spPr>
          <a:xfrm>
            <a:off x="802641" y="1534160"/>
            <a:ext cx="3098800" cy="7518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Supervised Learning</a:t>
            </a:r>
          </a:p>
        </p:txBody>
      </p:sp>
      <p:sp>
        <p:nvSpPr>
          <p:cNvPr id="7" name="Rectangle 6">
            <a:extLst>
              <a:ext uri="{FF2B5EF4-FFF2-40B4-BE49-F238E27FC236}">
                <a16:creationId xmlns:a16="http://schemas.microsoft.com/office/drawing/2014/main" id="{E1963D23-9070-4C30-94C3-D45A090240E3}"/>
              </a:ext>
            </a:extLst>
          </p:cNvPr>
          <p:cNvSpPr/>
          <p:nvPr/>
        </p:nvSpPr>
        <p:spPr>
          <a:xfrm>
            <a:off x="8290559" y="1534160"/>
            <a:ext cx="3098800" cy="7518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Reinforcement Learning</a:t>
            </a:r>
          </a:p>
        </p:txBody>
      </p:sp>
      <p:pic>
        <p:nvPicPr>
          <p:cNvPr id="9" name="Picture 8">
            <a:extLst>
              <a:ext uri="{FF2B5EF4-FFF2-40B4-BE49-F238E27FC236}">
                <a16:creationId xmlns:a16="http://schemas.microsoft.com/office/drawing/2014/main" id="{7174A766-2B77-4422-B973-FD8368E41EE5}"/>
              </a:ext>
            </a:extLst>
          </p:cNvPr>
          <p:cNvPicPr>
            <a:picLocks noChangeAspect="1"/>
          </p:cNvPicPr>
          <p:nvPr/>
        </p:nvPicPr>
        <p:blipFill>
          <a:blip r:embed="rId2"/>
          <a:stretch>
            <a:fillRect/>
          </a:stretch>
        </p:blipFill>
        <p:spPr>
          <a:xfrm>
            <a:off x="4645342" y="2594291"/>
            <a:ext cx="2759075" cy="2771775"/>
          </a:xfrm>
          <a:prstGeom prst="rect">
            <a:avLst/>
          </a:prstGeom>
        </p:spPr>
      </p:pic>
      <p:pic>
        <p:nvPicPr>
          <p:cNvPr id="11" name="Picture 10">
            <a:extLst>
              <a:ext uri="{FF2B5EF4-FFF2-40B4-BE49-F238E27FC236}">
                <a16:creationId xmlns:a16="http://schemas.microsoft.com/office/drawing/2014/main" id="{2458092A-DCD1-438E-A87B-9D074DDE78EC}"/>
              </a:ext>
            </a:extLst>
          </p:cNvPr>
          <p:cNvPicPr>
            <a:picLocks noChangeAspect="1"/>
          </p:cNvPicPr>
          <p:nvPr/>
        </p:nvPicPr>
        <p:blipFill>
          <a:blip r:embed="rId3"/>
          <a:stretch>
            <a:fillRect/>
          </a:stretch>
        </p:blipFill>
        <p:spPr>
          <a:xfrm>
            <a:off x="666116" y="2479992"/>
            <a:ext cx="3371850" cy="3000375"/>
          </a:xfrm>
          <a:prstGeom prst="rect">
            <a:avLst/>
          </a:prstGeom>
        </p:spPr>
      </p:pic>
      <p:sp>
        <p:nvSpPr>
          <p:cNvPr id="12" name="TextBox 11">
            <a:extLst>
              <a:ext uri="{FF2B5EF4-FFF2-40B4-BE49-F238E27FC236}">
                <a16:creationId xmlns:a16="http://schemas.microsoft.com/office/drawing/2014/main" id="{F284B335-6FAF-44CC-924B-BD3D476FC185}"/>
              </a:ext>
            </a:extLst>
          </p:cNvPr>
          <p:cNvSpPr txBox="1"/>
          <p:nvPr/>
        </p:nvSpPr>
        <p:spPr>
          <a:xfrm>
            <a:off x="666116" y="5811520"/>
            <a:ext cx="3371850" cy="646331"/>
          </a:xfrm>
          <a:prstGeom prst="rect">
            <a:avLst/>
          </a:prstGeom>
          <a:noFill/>
        </p:spPr>
        <p:txBody>
          <a:bodyPr wrap="square" rtlCol="0">
            <a:spAutoFit/>
          </a:bodyPr>
          <a:lstStyle/>
          <a:p>
            <a:r>
              <a:rPr lang="en-US" dirty="0"/>
              <a:t>Classification</a:t>
            </a:r>
          </a:p>
          <a:p>
            <a:r>
              <a:rPr lang="en-US" dirty="0"/>
              <a:t>Regression</a:t>
            </a:r>
          </a:p>
        </p:txBody>
      </p:sp>
      <p:sp>
        <p:nvSpPr>
          <p:cNvPr id="13" name="TextBox 12">
            <a:extLst>
              <a:ext uri="{FF2B5EF4-FFF2-40B4-BE49-F238E27FC236}">
                <a16:creationId xmlns:a16="http://schemas.microsoft.com/office/drawing/2014/main" id="{C1ADA7C0-2EB2-4C61-906B-DFC67B4BB9F8}"/>
              </a:ext>
            </a:extLst>
          </p:cNvPr>
          <p:cNvSpPr txBox="1"/>
          <p:nvPr/>
        </p:nvSpPr>
        <p:spPr>
          <a:xfrm>
            <a:off x="4782186" y="5811520"/>
            <a:ext cx="3371850" cy="369332"/>
          </a:xfrm>
          <a:prstGeom prst="rect">
            <a:avLst/>
          </a:prstGeom>
          <a:noFill/>
        </p:spPr>
        <p:txBody>
          <a:bodyPr wrap="square" rtlCol="0">
            <a:spAutoFit/>
          </a:bodyPr>
          <a:lstStyle/>
          <a:p>
            <a:r>
              <a:rPr lang="en-US" dirty="0"/>
              <a:t>Clustering</a:t>
            </a:r>
          </a:p>
        </p:txBody>
      </p:sp>
    </p:spTree>
    <p:extLst>
      <p:ext uri="{BB962C8B-B14F-4D97-AF65-F5344CB8AC3E}">
        <p14:creationId xmlns:p14="http://schemas.microsoft.com/office/powerpoint/2010/main" val="34739402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67618020-4651-467E-8B07-EAF6E49B52BF}"/>
              </a:ext>
            </a:extLst>
          </p:cNvPr>
          <p:cNvSpPr txBox="1"/>
          <p:nvPr/>
        </p:nvSpPr>
        <p:spPr>
          <a:xfrm>
            <a:off x="0" y="0"/>
            <a:ext cx="11487704" cy="1200329"/>
          </a:xfrm>
          <a:prstGeom prst="rect">
            <a:avLst/>
          </a:prstGeom>
          <a:noFill/>
        </p:spPr>
        <p:txBody>
          <a:bodyPr wrap="square" rtlCol="0">
            <a:spAutoFit/>
          </a:bodyPr>
          <a:lstStyle/>
          <a:p>
            <a:r>
              <a:rPr lang="en-IN" dirty="0"/>
              <a:t>Note: In supervised learning, we require access to labelled data. The labelling task comes at a great cost. There are companies that perform only labelling task for DL teams.</a:t>
            </a:r>
          </a:p>
          <a:p>
            <a:endParaRPr lang="en-IN" dirty="0"/>
          </a:p>
          <a:p>
            <a:r>
              <a:rPr lang="en-IN" dirty="0"/>
              <a:t>These terms will be frequently encountered in ML problem.</a:t>
            </a:r>
          </a:p>
        </p:txBody>
      </p:sp>
      <p:pic>
        <p:nvPicPr>
          <p:cNvPr id="5" name="図 4">
            <a:extLst>
              <a:ext uri="{FF2B5EF4-FFF2-40B4-BE49-F238E27FC236}">
                <a16:creationId xmlns:a16="http://schemas.microsoft.com/office/drawing/2014/main" id="{1C3AE7D3-B3EC-4798-BA10-9CD70E90DE80}"/>
              </a:ext>
            </a:extLst>
          </p:cNvPr>
          <p:cNvPicPr>
            <a:picLocks noChangeAspect="1"/>
          </p:cNvPicPr>
          <p:nvPr/>
        </p:nvPicPr>
        <p:blipFill>
          <a:blip r:embed="rId2"/>
          <a:stretch>
            <a:fillRect/>
          </a:stretch>
        </p:blipFill>
        <p:spPr>
          <a:xfrm>
            <a:off x="85124" y="1200329"/>
            <a:ext cx="6386697" cy="2646597"/>
          </a:xfrm>
          <a:prstGeom prst="rect">
            <a:avLst/>
          </a:prstGeom>
        </p:spPr>
      </p:pic>
      <p:pic>
        <p:nvPicPr>
          <p:cNvPr id="6" name="図 5">
            <a:extLst>
              <a:ext uri="{FF2B5EF4-FFF2-40B4-BE49-F238E27FC236}">
                <a16:creationId xmlns:a16="http://schemas.microsoft.com/office/drawing/2014/main" id="{D3B27FBB-C85D-4E75-AA86-F020499320F2}"/>
              </a:ext>
            </a:extLst>
          </p:cNvPr>
          <p:cNvPicPr>
            <a:picLocks noChangeAspect="1"/>
          </p:cNvPicPr>
          <p:nvPr/>
        </p:nvPicPr>
        <p:blipFill>
          <a:blip r:embed="rId3"/>
          <a:stretch>
            <a:fillRect/>
          </a:stretch>
        </p:blipFill>
        <p:spPr>
          <a:xfrm>
            <a:off x="155801" y="3990796"/>
            <a:ext cx="6524625" cy="1666875"/>
          </a:xfrm>
          <a:prstGeom prst="rect">
            <a:avLst/>
          </a:prstGeom>
        </p:spPr>
      </p:pic>
    </p:spTree>
    <p:extLst>
      <p:ext uri="{BB962C8B-B14F-4D97-AF65-F5344CB8AC3E}">
        <p14:creationId xmlns:p14="http://schemas.microsoft.com/office/powerpoint/2010/main" val="37697934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2D93F345-341A-48CA-B231-AF6E40478248}"/>
              </a:ext>
            </a:extLst>
          </p:cNvPr>
          <p:cNvSpPr/>
          <p:nvPr/>
        </p:nvSpPr>
        <p:spPr>
          <a:xfrm>
            <a:off x="82518" y="119394"/>
            <a:ext cx="2865208" cy="369332"/>
          </a:xfrm>
          <a:prstGeom prst="rect">
            <a:avLst/>
          </a:prstGeom>
        </p:spPr>
        <p:txBody>
          <a:bodyPr wrap="none">
            <a:spAutoFit/>
          </a:bodyPr>
          <a:lstStyle/>
          <a:p>
            <a:r>
              <a:rPr lang="en-IN" dirty="0">
                <a:solidFill>
                  <a:srgbClr val="0B0B0B"/>
                </a:solidFill>
                <a:latin typeface="var(--chakra-fonts-heading)"/>
              </a:rPr>
              <a:t>Why CV Is Important for SDC</a:t>
            </a:r>
            <a:endParaRPr lang="en-IN" b="0" i="0" dirty="0">
              <a:solidFill>
                <a:srgbClr val="0B0B0B"/>
              </a:solidFill>
              <a:effectLst/>
              <a:latin typeface="var(--chakra-fonts-heading)"/>
            </a:endParaRPr>
          </a:p>
        </p:txBody>
      </p:sp>
      <p:pic>
        <p:nvPicPr>
          <p:cNvPr id="5" name="図 4">
            <a:extLst>
              <a:ext uri="{FF2B5EF4-FFF2-40B4-BE49-F238E27FC236}">
                <a16:creationId xmlns:a16="http://schemas.microsoft.com/office/drawing/2014/main" id="{616A61BC-BDE5-4F38-82E3-2E7726861AB9}"/>
              </a:ext>
            </a:extLst>
          </p:cNvPr>
          <p:cNvPicPr>
            <a:picLocks noChangeAspect="1"/>
          </p:cNvPicPr>
          <p:nvPr/>
        </p:nvPicPr>
        <p:blipFill>
          <a:blip r:embed="rId2"/>
          <a:stretch>
            <a:fillRect/>
          </a:stretch>
        </p:blipFill>
        <p:spPr>
          <a:xfrm>
            <a:off x="82518" y="576068"/>
            <a:ext cx="6877575" cy="4203632"/>
          </a:xfrm>
          <a:prstGeom prst="rect">
            <a:avLst/>
          </a:prstGeom>
        </p:spPr>
      </p:pic>
      <p:sp>
        <p:nvSpPr>
          <p:cNvPr id="6" name="テキスト ボックス 5">
            <a:extLst>
              <a:ext uri="{FF2B5EF4-FFF2-40B4-BE49-F238E27FC236}">
                <a16:creationId xmlns:a16="http://schemas.microsoft.com/office/drawing/2014/main" id="{4123EBEC-1019-4BC9-BDDC-A7D5767D6DB5}"/>
              </a:ext>
            </a:extLst>
          </p:cNvPr>
          <p:cNvSpPr txBox="1"/>
          <p:nvPr/>
        </p:nvSpPr>
        <p:spPr>
          <a:xfrm>
            <a:off x="257453" y="5015883"/>
            <a:ext cx="5708342" cy="1200329"/>
          </a:xfrm>
          <a:prstGeom prst="rect">
            <a:avLst/>
          </a:prstGeom>
          <a:noFill/>
        </p:spPr>
        <p:txBody>
          <a:bodyPr wrap="square" rtlCol="0">
            <a:spAutoFit/>
          </a:bodyPr>
          <a:lstStyle/>
          <a:p>
            <a:r>
              <a:rPr lang="en-IN" dirty="0"/>
              <a:t>What can a CV system do in a</a:t>
            </a:r>
            <a:r>
              <a:rPr lang="ja-JP" altLang="en-US" dirty="0"/>
              <a:t> </a:t>
            </a:r>
            <a:r>
              <a:rPr lang="en-IN" altLang="ja-JP" dirty="0"/>
              <a:t>self</a:t>
            </a:r>
            <a:r>
              <a:rPr lang="ja-JP" altLang="en-US" dirty="0"/>
              <a:t> </a:t>
            </a:r>
            <a:r>
              <a:rPr lang="en-IN" altLang="ja-JP" dirty="0"/>
              <a:t>driving</a:t>
            </a:r>
            <a:r>
              <a:rPr lang="ja-JP" altLang="en-US" dirty="0"/>
              <a:t> </a:t>
            </a:r>
            <a:r>
              <a:rPr lang="en-IN" altLang="ja-JP" dirty="0"/>
              <a:t>car</a:t>
            </a:r>
          </a:p>
          <a:p>
            <a:r>
              <a:rPr lang="en-IN" dirty="0"/>
              <a:t>1- car detection</a:t>
            </a:r>
          </a:p>
          <a:p>
            <a:r>
              <a:rPr lang="en-IN" dirty="0"/>
              <a:t>2- Traffic light and traffic sign</a:t>
            </a:r>
          </a:p>
          <a:p>
            <a:r>
              <a:rPr lang="en-IN" dirty="0"/>
              <a:t>3- Pedestrian detection</a:t>
            </a:r>
          </a:p>
        </p:txBody>
      </p:sp>
      <p:sp>
        <p:nvSpPr>
          <p:cNvPr id="7" name="正方形/長方形 6">
            <a:extLst>
              <a:ext uri="{FF2B5EF4-FFF2-40B4-BE49-F238E27FC236}">
                <a16:creationId xmlns:a16="http://schemas.microsoft.com/office/drawing/2014/main" id="{4EC4E8CB-5E35-48DF-8123-0F2717FC8816}"/>
              </a:ext>
            </a:extLst>
          </p:cNvPr>
          <p:cNvSpPr/>
          <p:nvPr/>
        </p:nvSpPr>
        <p:spPr>
          <a:xfrm>
            <a:off x="4805778" y="4867042"/>
            <a:ext cx="7285607" cy="1477328"/>
          </a:xfrm>
          <a:prstGeom prst="rect">
            <a:avLst/>
          </a:prstGeom>
        </p:spPr>
        <p:txBody>
          <a:bodyPr wrap="square">
            <a:spAutoFit/>
          </a:bodyPr>
          <a:lstStyle/>
          <a:p>
            <a:r>
              <a:rPr lang="en-IN" dirty="0">
                <a:solidFill>
                  <a:srgbClr val="0B0B0B"/>
                </a:solidFill>
                <a:latin typeface="Open Sans" panose="020B0606030504020204"/>
              </a:rPr>
              <a:t>Deep Learning algorithms are now the </a:t>
            </a:r>
            <a:r>
              <a:rPr lang="en-IN" b="1" dirty="0">
                <a:solidFill>
                  <a:srgbClr val="0B0B0B"/>
                </a:solidFill>
                <a:latin typeface="Open Sans" panose="020B0606030504020204"/>
              </a:rPr>
              <a:t>state of the art (SOTA)</a:t>
            </a:r>
            <a:r>
              <a:rPr lang="en-IN" dirty="0">
                <a:solidFill>
                  <a:srgbClr val="0B0B0B"/>
                </a:solidFill>
                <a:latin typeface="Open Sans" panose="020B0606030504020204"/>
              </a:rPr>
              <a:t> in most computer vision problems, such as image classification or object detection. Therefore, they are now in every SDC system. However, using deep learning adds additional constraints to the system because they require more computational power.</a:t>
            </a:r>
            <a:endParaRPr lang="en-IN" dirty="0"/>
          </a:p>
        </p:txBody>
      </p:sp>
    </p:spTree>
    <p:extLst>
      <p:ext uri="{BB962C8B-B14F-4D97-AF65-F5344CB8AC3E}">
        <p14:creationId xmlns:p14="http://schemas.microsoft.com/office/powerpoint/2010/main" val="37857320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8FB6E57-4B7E-4B4C-93E1-466DDC8389C5}"/>
              </a:ext>
            </a:extLst>
          </p:cNvPr>
          <p:cNvPicPr>
            <a:picLocks noChangeAspect="1"/>
          </p:cNvPicPr>
          <p:nvPr/>
        </p:nvPicPr>
        <p:blipFill>
          <a:blip r:embed="rId2"/>
          <a:stretch>
            <a:fillRect/>
          </a:stretch>
        </p:blipFill>
        <p:spPr>
          <a:xfrm>
            <a:off x="185103" y="118950"/>
            <a:ext cx="7790498" cy="3212839"/>
          </a:xfrm>
          <a:prstGeom prst="rect">
            <a:avLst/>
          </a:prstGeom>
        </p:spPr>
      </p:pic>
      <p:pic>
        <p:nvPicPr>
          <p:cNvPr id="7" name="Picture 6">
            <a:extLst>
              <a:ext uri="{FF2B5EF4-FFF2-40B4-BE49-F238E27FC236}">
                <a16:creationId xmlns:a16="http://schemas.microsoft.com/office/drawing/2014/main" id="{4CFEC429-8C23-480D-93ED-1B6B91DA3A44}"/>
              </a:ext>
            </a:extLst>
          </p:cNvPr>
          <p:cNvPicPr>
            <a:picLocks noChangeAspect="1"/>
          </p:cNvPicPr>
          <p:nvPr/>
        </p:nvPicPr>
        <p:blipFill>
          <a:blip r:embed="rId3"/>
          <a:stretch>
            <a:fillRect/>
          </a:stretch>
        </p:blipFill>
        <p:spPr>
          <a:xfrm>
            <a:off x="0" y="3526211"/>
            <a:ext cx="12212942" cy="2778760"/>
          </a:xfrm>
          <a:prstGeom prst="rect">
            <a:avLst/>
          </a:prstGeom>
        </p:spPr>
      </p:pic>
    </p:spTree>
    <p:extLst>
      <p:ext uri="{BB962C8B-B14F-4D97-AF65-F5344CB8AC3E}">
        <p14:creationId xmlns:p14="http://schemas.microsoft.com/office/powerpoint/2010/main" val="39812018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D27461-3F62-41B8-81DB-2E695B38E1B1}"/>
              </a:ext>
            </a:extLst>
          </p:cNvPr>
          <p:cNvSpPr>
            <a:spLocks noGrp="1"/>
          </p:cNvSpPr>
          <p:nvPr>
            <p:ph type="title"/>
          </p:nvPr>
        </p:nvSpPr>
        <p:spPr>
          <a:xfrm>
            <a:off x="190182" y="0"/>
            <a:ext cx="10515600" cy="1325563"/>
          </a:xfrm>
        </p:spPr>
        <p:txBody>
          <a:bodyPr/>
          <a:lstStyle/>
          <a:p>
            <a:r>
              <a:rPr lang="en-US" dirty="0"/>
              <a:t>Basics and History of DL</a:t>
            </a:r>
          </a:p>
        </p:txBody>
      </p:sp>
      <p:pic>
        <p:nvPicPr>
          <p:cNvPr id="5" name="Content Placeholder 4">
            <a:extLst>
              <a:ext uri="{FF2B5EF4-FFF2-40B4-BE49-F238E27FC236}">
                <a16:creationId xmlns:a16="http://schemas.microsoft.com/office/drawing/2014/main" id="{1B700A82-5A14-4BF0-B48D-B0C1DE35076B}"/>
              </a:ext>
            </a:extLst>
          </p:cNvPr>
          <p:cNvPicPr>
            <a:picLocks noGrp="1" noChangeAspect="1"/>
          </p:cNvPicPr>
          <p:nvPr>
            <p:ph idx="1"/>
          </p:nvPr>
        </p:nvPicPr>
        <p:blipFill>
          <a:blip r:embed="rId2"/>
          <a:stretch>
            <a:fillRect/>
          </a:stretch>
        </p:blipFill>
        <p:spPr>
          <a:xfrm>
            <a:off x="140649" y="1497720"/>
            <a:ext cx="6624135" cy="2495159"/>
          </a:xfrm>
        </p:spPr>
      </p:pic>
      <p:pic>
        <p:nvPicPr>
          <p:cNvPr id="7" name="Picture 6">
            <a:extLst>
              <a:ext uri="{FF2B5EF4-FFF2-40B4-BE49-F238E27FC236}">
                <a16:creationId xmlns:a16="http://schemas.microsoft.com/office/drawing/2014/main" id="{A7DC7E0A-2794-4FBB-B204-3A9E13FFEB08}"/>
              </a:ext>
            </a:extLst>
          </p:cNvPr>
          <p:cNvPicPr>
            <a:picLocks noChangeAspect="1"/>
          </p:cNvPicPr>
          <p:nvPr/>
        </p:nvPicPr>
        <p:blipFill>
          <a:blip r:embed="rId3"/>
          <a:stretch>
            <a:fillRect/>
          </a:stretch>
        </p:blipFill>
        <p:spPr>
          <a:xfrm>
            <a:off x="65894" y="4182698"/>
            <a:ext cx="6893509" cy="2276402"/>
          </a:xfrm>
          <a:prstGeom prst="rect">
            <a:avLst/>
          </a:prstGeom>
        </p:spPr>
      </p:pic>
      <p:cxnSp>
        <p:nvCxnSpPr>
          <p:cNvPr id="4" name="直線矢印コネクタ 3">
            <a:extLst>
              <a:ext uri="{FF2B5EF4-FFF2-40B4-BE49-F238E27FC236}">
                <a16:creationId xmlns:a16="http://schemas.microsoft.com/office/drawing/2014/main" id="{FF3477D5-05C4-4C89-979D-E067CB77D7F3}"/>
              </a:ext>
            </a:extLst>
          </p:cNvPr>
          <p:cNvCxnSpPr>
            <a:cxnSpLocks/>
          </p:cNvCxnSpPr>
          <p:nvPr/>
        </p:nvCxnSpPr>
        <p:spPr>
          <a:xfrm flipH="1">
            <a:off x="6578355" y="2199897"/>
            <a:ext cx="843377" cy="5454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テキスト ボックス 5">
            <a:extLst>
              <a:ext uri="{FF2B5EF4-FFF2-40B4-BE49-F238E27FC236}">
                <a16:creationId xmlns:a16="http://schemas.microsoft.com/office/drawing/2014/main" id="{AADA298F-5E20-4C96-B17C-F7B4063BE55D}"/>
              </a:ext>
            </a:extLst>
          </p:cNvPr>
          <p:cNvSpPr txBox="1"/>
          <p:nvPr/>
        </p:nvSpPr>
        <p:spPr>
          <a:xfrm>
            <a:off x="7111015" y="1830565"/>
            <a:ext cx="1491448" cy="369332"/>
          </a:xfrm>
          <a:prstGeom prst="rect">
            <a:avLst/>
          </a:prstGeom>
          <a:noFill/>
        </p:spPr>
        <p:txBody>
          <a:bodyPr wrap="square" rtlCol="0">
            <a:spAutoFit/>
          </a:bodyPr>
          <a:lstStyle/>
          <a:p>
            <a:r>
              <a:rPr lang="en-IN" dirty="0"/>
              <a:t>Output layers</a:t>
            </a:r>
          </a:p>
        </p:txBody>
      </p:sp>
      <p:sp>
        <p:nvSpPr>
          <p:cNvPr id="8" name="テキスト ボックス 7">
            <a:extLst>
              <a:ext uri="{FF2B5EF4-FFF2-40B4-BE49-F238E27FC236}">
                <a16:creationId xmlns:a16="http://schemas.microsoft.com/office/drawing/2014/main" id="{CA20CAEF-11E5-4603-A495-E9D92EF72F4D}"/>
              </a:ext>
            </a:extLst>
          </p:cNvPr>
          <p:cNvSpPr txBox="1"/>
          <p:nvPr/>
        </p:nvSpPr>
        <p:spPr>
          <a:xfrm>
            <a:off x="2549372" y="1128388"/>
            <a:ext cx="1491448" cy="369332"/>
          </a:xfrm>
          <a:prstGeom prst="rect">
            <a:avLst/>
          </a:prstGeom>
          <a:noFill/>
        </p:spPr>
        <p:txBody>
          <a:bodyPr wrap="square" rtlCol="0">
            <a:spAutoFit/>
          </a:bodyPr>
          <a:lstStyle/>
          <a:p>
            <a:r>
              <a:rPr lang="en-IN" dirty="0"/>
              <a:t>Input layers</a:t>
            </a:r>
          </a:p>
        </p:txBody>
      </p:sp>
      <p:cxnSp>
        <p:nvCxnSpPr>
          <p:cNvPr id="9" name="直線矢印コネクタ 8">
            <a:extLst>
              <a:ext uri="{FF2B5EF4-FFF2-40B4-BE49-F238E27FC236}">
                <a16:creationId xmlns:a16="http://schemas.microsoft.com/office/drawing/2014/main" id="{69B39A39-F26D-403C-80D5-9CD558FBCCEC}"/>
              </a:ext>
            </a:extLst>
          </p:cNvPr>
          <p:cNvCxnSpPr>
            <a:cxnSpLocks/>
            <a:stCxn id="8" idx="2"/>
          </p:cNvCxnSpPr>
          <p:nvPr/>
        </p:nvCxnSpPr>
        <p:spPr>
          <a:xfrm flipH="1">
            <a:off x="3107184" y="1497720"/>
            <a:ext cx="187912" cy="8814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直線矢印コネクタ 10">
            <a:extLst>
              <a:ext uri="{FF2B5EF4-FFF2-40B4-BE49-F238E27FC236}">
                <a16:creationId xmlns:a16="http://schemas.microsoft.com/office/drawing/2014/main" id="{29D3F037-5BBB-44B9-BDC3-765FF7EBBA71}"/>
              </a:ext>
            </a:extLst>
          </p:cNvPr>
          <p:cNvCxnSpPr>
            <a:cxnSpLocks/>
          </p:cNvCxnSpPr>
          <p:nvPr/>
        </p:nvCxnSpPr>
        <p:spPr>
          <a:xfrm flipH="1">
            <a:off x="5309587" y="1238967"/>
            <a:ext cx="93215" cy="7762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テキスト ボックス 11">
            <a:extLst>
              <a:ext uri="{FF2B5EF4-FFF2-40B4-BE49-F238E27FC236}">
                <a16:creationId xmlns:a16="http://schemas.microsoft.com/office/drawing/2014/main" id="{94A832E7-2C8F-4532-83BA-43BDAAF451DC}"/>
              </a:ext>
            </a:extLst>
          </p:cNvPr>
          <p:cNvSpPr txBox="1"/>
          <p:nvPr/>
        </p:nvSpPr>
        <p:spPr>
          <a:xfrm>
            <a:off x="4702258" y="866475"/>
            <a:ext cx="1491448" cy="369332"/>
          </a:xfrm>
          <a:prstGeom prst="rect">
            <a:avLst/>
          </a:prstGeom>
          <a:noFill/>
        </p:spPr>
        <p:txBody>
          <a:bodyPr wrap="square" rtlCol="0">
            <a:spAutoFit/>
          </a:bodyPr>
          <a:lstStyle/>
          <a:p>
            <a:r>
              <a:rPr lang="en-IN" dirty="0"/>
              <a:t>Hidden layers</a:t>
            </a:r>
          </a:p>
        </p:txBody>
      </p:sp>
      <p:sp>
        <p:nvSpPr>
          <p:cNvPr id="13" name="テキスト ボックス 12">
            <a:extLst>
              <a:ext uri="{FF2B5EF4-FFF2-40B4-BE49-F238E27FC236}">
                <a16:creationId xmlns:a16="http://schemas.microsoft.com/office/drawing/2014/main" id="{E310D5E0-1344-47C3-AAC1-DEEA434F7608}"/>
              </a:ext>
            </a:extLst>
          </p:cNvPr>
          <p:cNvSpPr txBox="1"/>
          <p:nvPr/>
        </p:nvSpPr>
        <p:spPr>
          <a:xfrm>
            <a:off x="6764784" y="2826610"/>
            <a:ext cx="5427216" cy="2031325"/>
          </a:xfrm>
          <a:prstGeom prst="rect">
            <a:avLst/>
          </a:prstGeom>
          <a:noFill/>
        </p:spPr>
        <p:txBody>
          <a:bodyPr wrap="square" rtlCol="0">
            <a:spAutoFit/>
          </a:bodyPr>
          <a:lstStyle/>
          <a:p>
            <a:r>
              <a:rPr lang="en-IN" dirty="0"/>
              <a:t>The term DL comes from Deep neural networks where many layers are stacked. In this figure, each neuron in a layer is connected to each neuron of the previous layer and connected to each neuron of the next layer. </a:t>
            </a:r>
            <a:r>
              <a:rPr lang="en-IN" b="1" dirty="0"/>
              <a:t>This is called Feed Forward Neural N/W.</a:t>
            </a:r>
            <a:r>
              <a:rPr lang="en-IN" dirty="0"/>
              <a:t> A neuron receives an input signal and are activated or not based on this input. We say that the neuron is firing if it is activated.</a:t>
            </a:r>
          </a:p>
        </p:txBody>
      </p:sp>
    </p:spTree>
    <p:extLst>
      <p:ext uri="{BB962C8B-B14F-4D97-AF65-F5344CB8AC3E}">
        <p14:creationId xmlns:p14="http://schemas.microsoft.com/office/powerpoint/2010/main" val="30922540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2C6AFB84-FAE4-4192-B204-B6C224D3C86B}"/>
              </a:ext>
            </a:extLst>
          </p:cNvPr>
          <p:cNvPicPr>
            <a:picLocks noChangeAspect="1"/>
          </p:cNvPicPr>
          <p:nvPr/>
        </p:nvPicPr>
        <p:blipFill>
          <a:blip r:embed="rId2"/>
          <a:stretch>
            <a:fillRect/>
          </a:stretch>
        </p:blipFill>
        <p:spPr>
          <a:xfrm>
            <a:off x="353212" y="106531"/>
            <a:ext cx="9292470" cy="3422249"/>
          </a:xfrm>
          <a:prstGeom prst="rect">
            <a:avLst/>
          </a:prstGeom>
        </p:spPr>
      </p:pic>
    </p:spTree>
    <p:extLst>
      <p:ext uri="{BB962C8B-B14F-4D97-AF65-F5344CB8AC3E}">
        <p14:creationId xmlns:p14="http://schemas.microsoft.com/office/powerpoint/2010/main" val="23951700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DEDB3D5-7335-4E17-A5B5-3F5FD8FD46D9}"/>
              </a:ext>
            </a:extLst>
          </p:cNvPr>
          <p:cNvPicPr>
            <a:picLocks noChangeAspect="1"/>
          </p:cNvPicPr>
          <p:nvPr/>
        </p:nvPicPr>
        <p:blipFill>
          <a:blip r:embed="rId2"/>
          <a:stretch>
            <a:fillRect/>
          </a:stretch>
        </p:blipFill>
        <p:spPr>
          <a:xfrm>
            <a:off x="762407" y="2367279"/>
            <a:ext cx="5080822" cy="2807153"/>
          </a:xfrm>
          <a:prstGeom prst="rect">
            <a:avLst/>
          </a:prstGeom>
        </p:spPr>
      </p:pic>
      <p:pic>
        <p:nvPicPr>
          <p:cNvPr id="5" name="Picture 4">
            <a:extLst>
              <a:ext uri="{FF2B5EF4-FFF2-40B4-BE49-F238E27FC236}">
                <a16:creationId xmlns:a16="http://schemas.microsoft.com/office/drawing/2014/main" id="{E63D5B71-F7CA-4FC9-9D60-1B4082F423D9}"/>
              </a:ext>
            </a:extLst>
          </p:cNvPr>
          <p:cNvPicPr>
            <a:picLocks noChangeAspect="1"/>
          </p:cNvPicPr>
          <p:nvPr/>
        </p:nvPicPr>
        <p:blipFill>
          <a:blip r:embed="rId3"/>
          <a:stretch>
            <a:fillRect/>
          </a:stretch>
        </p:blipFill>
        <p:spPr>
          <a:xfrm>
            <a:off x="6170052" y="2367280"/>
            <a:ext cx="5401838" cy="2418080"/>
          </a:xfrm>
          <a:prstGeom prst="rect">
            <a:avLst/>
          </a:prstGeom>
        </p:spPr>
      </p:pic>
    </p:spTree>
    <p:extLst>
      <p:ext uri="{BB962C8B-B14F-4D97-AF65-F5344CB8AC3E}">
        <p14:creationId xmlns:p14="http://schemas.microsoft.com/office/powerpoint/2010/main" val="17027816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41776D3-9869-4D99-B269-6859350DD908}"/>
              </a:ext>
            </a:extLst>
          </p:cNvPr>
          <p:cNvPicPr>
            <a:picLocks noChangeAspect="1"/>
          </p:cNvPicPr>
          <p:nvPr/>
        </p:nvPicPr>
        <p:blipFill>
          <a:blip r:embed="rId2"/>
          <a:stretch>
            <a:fillRect/>
          </a:stretch>
        </p:blipFill>
        <p:spPr>
          <a:xfrm>
            <a:off x="471170" y="296862"/>
            <a:ext cx="8645254" cy="2669858"/>
          </a:xfrm>
          <a:prstGeom prst="rect">
            <a:avLst/>
          </a:prstGeom>
        </p:spPr>
      </p:pic>
      <p:pic>
        <p:nvPicPr>
          <p:cNvPr id="7" name="Picture 6">
            <a:extLst>
              <a:ext uri="{FF2B5EF4-FFF2-40B4-BE49-F238E27FC236}">
                <a16:creationId xmlns:a16="http://schemas.microsoft.com/office/drawing/2014/main" id="{E4C0E92E-B60F-45F2-88D0-C581196DDDC8}"/>
              </a:ext>
            </a:extLst>
          </p:cNvPr>
          <p:cNvPicPr>
            <a:picLocks noChangeAspect="1"/>
          </p:cNvPicPr>
          <p:nvPr/>
        </p:nvPicPr>
        <p:blipFill>
          <a:blip r:embed="rId3"/>
          <a:stretch>
            <a:fillRect/>
          </a:stretch>
        </p:blipFill>
        <p:spPr>
          <a:xfrm>
            <a:off x="257175" y="2966720"/>
            <a:ext cx="10187305" cy="2781300"/>
          </a:xfrm>
          <a:prstGeom prst="rect">
            <a:avLst/>
          </a:prstGeom>
        </p:spPr>
      </p:pic>
    </p:spTree>
    <p:extLst>
      <p:ext uri="{BB962C8B-B14F-4D97-AF65-F5344CB8AC3E}">
        <p14:creationId xmlns:p14="http://schemas.microsoft.com/office/powerpoint/2010/main" val="34565177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218442AA-F497-40DA-9518-1A548F45E8D7}"/>
              </a:ext>
            </a:extLst>
          </p:cNvPr>
          <p:cNvSpPr/>
          <p:nvPr/>
        </p:nvSpPr>
        <p:spPr>
          <a:xfrm>
            <a:off x="172890" y="101639"/>
            <a:ext cx="2719975" cy="369332"/>
          </a:xfrm>
          <a:prstGeom prst="rect">
            <a:avLst/>
          </a:prstGeom>
        </p:spPr>
        <p:txBody>
          <a:bodyPr wrap="none">
            <a:spAutoFit/>
          </a:bodyPr>
          <a:lstStyle/>
          <a:p>
            <a:r>
              <a:rPr lang="en-IN" dirty="0">
                <a:solidFill>
                  <a:srgbClr val="0B0B0B"/>
                </a:solidFill>
                <a:latin typeface="var(--chakra-fonts-heading)"/>
              </a:rPr>
              <a:t>Introduction to TensorFlow</a:t>
            </a:r>
            <a:endParaRPr lang="en-IN" b="0" i="0" dirty="0">
              <a:solidFill>
                <a:srgbClr val="0B0B0B"/>
              </a:solidFill>
              <a:effectLst/>
              <a:latin typeface="var(--chakra-fonts-heading)"/>
            </a:endParaRPr>
          </a:p>
        </p:txBody>
      </p:sp>
      <p:pic>
        <p:nvPicPr>
          <p:cNvPr id="5" name="図 4">
            <a:extLst>
              <a:ext uri="{FF2B5EF4-FFF2-40B4-BE49-F238E27FC236}">
                <a16:creationId xmlns:a16="http://schemas.microsoft.com/office/drawing/2014/main" id="{6C9B00AF-97A9-4329-BD8A-3CA9B5D45311}"/>
              </a:ext>
            </a:extLst>
          </p:cNvPr>
          <p:cNvPicPr>
            <a:picLocks noChangeAspect="1"/>
          </p:cNvPicPr>
          <p:nvPr/>
        </p:nvPicPr>
        <p:blipFill>
          <a:blip r:embed="rId2"/>
          <a:stretch>
            <a:fillRect/>
          </a:stretch>
        </p:blipFill>
        <p:spPr>
          <a:xfrm>
            <a:off x="762000" y="1181100"/>
            <a:ext cx="10668000" cy="4495800"/>
          </a:xfrm>
          <a:prstGeom prst="rect">
            <a:avLst/>
          </a:prstGeom>
        </p:spPr>
      </p:pic>
    </p:spTree>
    <p:extLst>
      <p:ext uri="{BB962C8B-B14F-4D97-AF65-F5344CB8AC3E}">
        <p14:creationId xmlns:p14="http://schemas.microsoft.com/office/powerpoint/2010/main" val="39436861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A150957E-48F4-4B00-9E25-6ED4B4753BEE}"/>
              </a:ext>
            </a:extLst>
          </p:cNvPr>
          <p:cNvSpPr/>
          <p:nvPr/>
        </p:nvSpPr>
        <p:spPr>
          <a:xfrm>
            <a:off x="155217" y="190416"/>
            <a:ext cx="3572068" cy="369332"/>
          </a:xfrm>
          <a:prstGeom prst="rect">
            <a:avLst/>
          </a:prstGeom>
        </p:spPr>
        <p:txBody>
          <a:bodyPr wrap="none">
            <a:spAutoFit/>
          </a:bodyPr>
          <a:lstStyle/>
          <a:p>
            <a:r>
              <a:rPr lang="en-IN" dirty="0">
                <a:solidFill>
                  <a:srgbClr val="0B0B0B"/>
                </a:solidFill>
                <a:latin typeface="var(--chakra-fonts-heading)"/>
              </a:rPr>
              <a:t>Tools, Environment &amp; Dependencies</a:t>
            </a:r>
            <a:endParaRPr lang="en-IN" b="0" i="0" dirty="0">
              <a:solidFill>
                <a:srgbClr val="0B0B0B"/>
              </a:solidFill>
              <a:effectLst/>
              <a:latin typeface="var(--chakra-fonts-heading)"/>
            </a:endParaRPr>
          </a:p>
        </p:txBody>
      </p:sp>
      <p:pic>
        <p:nvPicPr>
          <p:cNvPr id="5" name="図 4">
            <a:extLst>
              <a:ext uri="{FF2B5EF4-FFF2-40B4-BE49-F238E27FC236}">
                <a16:creationId xmlns:a16="http://schemas.microsoft.com/office/drawing/2014/main" id="{3010B9B3-9820-44AA-8FC3-CBC90BCFF172}"/>
              </a:ext>
            </a:extLst>
          </p:cNvPr>
          <p:cNvPicPr>
            <a:picLocks noChangeAspect="1"/>
          </p:cNvPicPr>
          <p:nvPr/>
        </p:nvPicPr>
        <p:blipFill>
          <a:blip r:embed="rId2"/>
          <a:stretch>
            <a:fillRect/>
          </a:stretch>
        </p:blipFill>
        <p:spPr>
          <a:xfrm>
            <a:off x="359404" y="792291"/>
            <a:ext cx="7914585" cy="2959245"/>
          </a:xfrm>
          <a:prstGeom prst="rect">
            <a:avLst/>
          </a:prstGeom>
        </p:spPr>
      </p:pic>
      <p:pic>
        <p:nvPicPr>
          <p:cNvPr id="6" name="図 5">
            <a:extLst>
              <a:ext uri="{FF2B5EF4-FFF2-40B4-BE49-F238E27FC236}">
                <a16:creationId xmlns:a16="http://schemas.microsoft.com/office/drawing/2014/main" id="{FF9FFAD5-BF57-4065-8637-1A9B9216BB43}"/>
              </a:ext>
            </a:extLst>
          </p:cNvPr>
          <p:cNvPicPr>
            <a:picLocks noChangeAspect="1"/>
          </p:cNvPicPr>
          <p:nvPr/>
        </p:nvPicPr>
        <p:blipFill>
          <a:blip r:embed="rId3"/>
          <a:stretch>
            <a:fillRect/>
          </a:stretch>
        </p:blipFill>
        <p:spPr>
          <a:xfrm>
            <a:off x="196788" y="3742642"/>
            <a:ext cx="7060993" cy="2924942"/>
          </a:xfrm>
          <a:prstGeom prst="rect">
            <a:avLst/>
          </a:prstGeom>
        </p:spPr>
      </p:pic>
    </p:spTree>
    <p:extLst>
      <p:ext uri="{BB962C8B-B14F-4D97-AF65-F5344CB8AC3E}">
        <p14:creationId xmlns:p14="http://schemas.microsoft.com/office/powerpoint/2010/main" val="3127817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75AA03-D728-4971-9881-F70D6BE9CCFD}"/>
              </a:ext>
            </a:extLst>
          </p:cNvPr>
          <p:cNvSpPr>
            <a:spLocks noGrp="1"/>
          </p:cNvSpPr>
          <p:nvPr>
            <p:ph type="title"/>
          </p:nvPr>
        </p:nvSpPr>
        <p:spPr>
          <a:xfrm>
            <a:off x="1524003" y="1999615"/>
            <a:ext cx="9144000" cy="2764028"/>
          </a:xfrm>
        </p:spPr>
        <p:txBody>
          <a:bodyPr vert="horz" lIns="91440" tIns="45720" rIns="91440" bIns="45720" rtlCol="0" anchor="ctr">
            <a:normAutofit/>
          </a:bodyPr>
          <a:lstStyle/>
          <a:p>
            <a:pPr algn="ctr"/>
            <a:r>
              <a:rPr lang="en-US" sz="6100" kern="1200" dirty="0">
                <a:solidFill>
                  <a:schemeClr val="tx1"/>
                </a:solidFill>
                <a:latin typeface="+mj-lt"/>
                <a:ea typeface="+mj-ea"/>
                <a:cs typeface="+mj-cs"/>
              </a:rPr>
              <a:t>1- Introduction to DL for Computer Vision</a:t>
            </a:r>
            <a:br>
              <a:rPr lang="en-US" sz="6100" kern="1200" dirty="0">
                <a:solidFill>
                  <a:schemeClr val="tx1"/>
                </a:solidFill>
                <a:latin typeface="+mj-lt"/>
                <a:ea typeface="+mj-ea"/>
                <a:cs typeface="+mj-cs"/>
              </a:rPr>
            </a:br>
            <a:endParaRPr lang="en-US" sz="6100" kern="1200" dirty="0">
              <a:solidFill>
                <a:schemeClr val="tx1"/>
              </a:solidFill>
              <a:latin typeface="+mj-lt"/>
              <a:ea typeface="+mj-ea"/>
              <a:cs typeface="+mj-cs"/>
            </a:endParaRPr>
          </a:p>
        </p:txBody>
      </p:sp>
    </p:spTree>
    <p:extLst>
      <p:ext uri="{BB962C8B-B14F-4D97-AF65-F5344CB8AC3E}">
        <p14:creationId xmlns:p14="http://schemas.microsoft.com/office/powerpoint/2010/main" val="2502064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D27461-3F62-41B8-81DB-2E695B38E1B1}"/>
              </a:ext>
            </a:extLst>
          </p:cNvPr>
          <p:cNvSpPr>
            <a:spLocks noGrp="1"/>
          </p:cNvSpPr>
          <p:nvPr>
            <p:ph type="title"/>
          </p:nvPr>
        </p:nvSpPr>
        <p:spPr>
          <a:xfrm>
            <a:off x="119109" y="152061"/>
            <a:ext cx="10515600" cy="1325563"/>
          </a:xfrm>
        </p:spPr>
        <p:txBody>
          <a:bodyPr/>
          <a:lstStyle/>
          <a:p>
            <a:r>
              <a:rPr lang="en-US" dirty="0"/>
              <a:t>Module1 final project details</a:t>
            </a:r>
          </a:p>
        </p:txBody>
      </p:sp>
      <p:pic>
        <p:nvPicPr>
          <p:cNvPr id="5" name="Content Placeholder 4">
            <a:extLst>
              <a:ext uri="{FF2B5EF4-FFF2-40B4-BE49-F238E27FC236}">
                <a16:creationId xmlns:a16="http://schemas.microsoft.com/office/drawing/2014/main" id="{F575EDB9-6440-40B5-B789-33A45ABB7A85}"/>
              </a:ext>
            </a:extLst>
          </p:cNvPr>
          <p:cNvPicPr>
            <a:picLocks noGrp="1" noChangeAspect="1"/>
          </p:cNvPicPr>
          <p:nvPr>
            <p:ph idx="1"/>
          </p:nvPr>
        </p:nvPicPr>
        <p:blipFill>
          <a:blip r:embed="rId2"/>
          <a:stretch>
            <a:fillRect/>
          </a:stretch>
        </p:blipFill>
        <p:spPr>
          <a:xfrm>
            <a:off x="282698" y="1412021"/>
            <a:ext cx="7618428" cy="2723022"/>
          </a:xfrm>
        </p:spPr>
      </p:pic>
      <p:sp>
        <p:nvSpPr>
          <p:cNvPr id="3" name="正方形/長方形 2">
            <a:extLst>
              <a:ext uri="{FF2B5EF4-FFF2-40B4-BE49-F238E27FC236}">
                <a16:creationId xmlns:a16="http://schemas.microsoft.com/office/drawing/2014/main" id="{11BAFA41-8730-445F-8A49-C39A6C9CCEC6}"/>
              </a:ext>
            </a:extLst>
          </p:cNvPr>
          <p:cNvSpPr/>
          <p:nvPr/>
        </p:nvSpPr>
        <p:spPr>
          <a:xfrm>
            <a:off x="141349" y="4314134"/>
            <a:ext cx="11909302" cy="1477328"/>
          </a:xfrm>
          <a:prstGeom prst="rect">
            <a:avLst/>
          </a:prstGeom>
        </p:spPr>
        <p:txBody>
          <a:bodyPr wrap="square">
            <a:spAutoFit/>
          </a:bodyPr>
          <a:lstStyle/>
          <a:p>
            <a:r>
              <a:rPr lang="en-IN" dirty="0">
                <a:solidFill>
                  <a:srgbClr val="0B0B0B"/>
                </a:solidFill>
                <a:latin typeface="Open Sans" panose="020B0606030504020204"/>
              </a:rPr>
              <a:t>For the final project of this course, you will have to train an object detection model using the </a:t>
            </a:r>
            <a:r>
              <a:rPr lang="en-IN" b="1" dirty="0">
                <a:solidFill>
                  <a:srgbClr val="0B0B0B"/>
                </a:solidFill>
                <a:latin typeface="Open Sans" panose="020B0606030504020204"/>
              </a:rPr>
              <a:t>TensorFlow Object Detection API</a:t>
            </a:r>
            <a:r>
              <a:rPr lang="en-IN" dirty="0">
                <a:solidFill>
                  <a:srgbClr val="0B0B0B"/>
                </a:solidFill>
                <a:latin typeface="Open Sans" panose="020B0606030504020204"/>
              </a:rPr>
              <a:t>. This API simplifies the training and development of object detection models in TensorFlow. You will learn how to master it in this project. This API makes the exploration of the optimal parameters for your model extremely easy by using </a:t>
            </a:r>
            <a:r>
              <a:rPr lang="en-IN" b="1" dirty="0">
                <a:solidFill>
                  <a:srgbClr val="0B0B0B"/>
                </a:solidFill>
                <a:latin typeface="Open Sans" panose="020B0606030504020204"/>
              </a:rPr>
              <a:t>config files</a:t>
            </a:r>
            <a:r>
              <a:rPr lang="en-IN" dirty="0">
                <a:solidFill>
                  <a:srgbClr val="0B0B0B"/>
                </a:solidFill>
                <a:latin typeface="Open Sans" panose="020B0606030504020204"/>
              </a:rPr>
              <a:t>. Because you should try to create the best possible model, you will have to </a:t>
            </a:r>
            <a:r>
              <a:rPr lang="en-IN" b="1" dirty="0">
                <a:solidFill>
                  <a:srgbClr val="0B0B0B"/>
                </a:solidFill>
                <a:latin typeface="Open Sans" panose="020B0606030504020204"/>
              </a:rPr>
              <a:t>tweak and test different parameters</a:t>
            </a:r>
            <a:r>
              <a:rPr lang="en-IN" dirty="0">
                <a:solidFill>
                  <a:srgbClr val="0B0B0B"/>
                </a:solidFill>
                <a:latin typeface="Open Sans" panose="020B0606030504020204"/>
              </a:rPr>
              <a:t>. Finally, you will have to perform an in-depth </a:t>
            </a:r>
            <a:r>
              <a:rPr lang="en-IN" b="1" dirty="0">
                <a:solidFill>
                  <a:srgbClr val="0B0B0B"/>
                </a:solidFill>
                <a:latin typeface="Open Sans" panose="020B0606030504020204"/>
              </a:rPr>
              <a:t>error analysis</a:t>
            </a:r>
            <a:r>
              <a:rPr lang="en-IN" dirty="0">
                <a:solidFill>
                  <a:srgbClr val="0B0B0B"/>
                </a:solidFill>
                <a:latin typeface="Open Sans" panose="020B0606030504020204"/>
              </a:rPr>
              <a:t>.</a:t>
            </a:r>
            <a:endParaRPr lang="en-IN" dirty="0"/>
          </a:p>
        </p:txBody>
      </p:sp>
    </p:spTree>
    <p:extLst>
      <p:ext uri="{BB962C8B-B14F-4D97-AF65-F5344CB8AC3E}">
        <p14:creationId xmlns:p14="http://schemas.microsoft.com/office/powerpoint/2010/main" val="27878252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78719816-1117-41F9-960D-581E282BCC23}"/>
              </a:ext>
            </a:extLst>
          </p:cNvPr>
          <p:cNvPicPr>
            <a:picLocks noChangeAspect="1"/>
          </p:cNvPicPr>
          <p:nvPr/>
        </p:nvPicPr>
        <p:blipFill>
          <a:blip r:embed="rId2"/>
          <a:stretch>
            <a:fillRect/>
          </a:stretch>
        </p:blipFill>
        <p:spPr>
          <a:xfrm>
            <a:off x="39950" y="1655757"/>
            <a:ext cx="12112100" cy="4034741"/>
          </a:xfrm>
          <a:prstGeom prst="rect">
            <a:avLst/>
          </a:prstGeom>
        </p:spPr>
      </p:pic>
    </p:spTree>
    <p:extLst>
      <p:ext uri="{BB962C8B-B14F-4D97-AF65-F5344CB8AC3E}">
        <p14:creationId xmlns:p14="http://schemas.microsoft.com/office/powerpoint/2010/main" val="42051920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7A28EEA7-B72B-412F-9758-2CBB2F5631F1}"/>
              </a:ext>
            </a:extLst>
          </p:cNvPr>
          <p:cNvPicPr>
            <a:picLocks noChangeAspect="1"/>
          </p:cNvPicPr>
          <p:nvPr/>
        </p:nvPicPr>
        <p:blipFill>
          <a:blip r:embed="rId2"/>
          <a:stretch>
            <a:fillRect/>
          </a:stretch>
        </p:blipFill>
        <p:spPr>
          <a:xfrm>
            <a:off x="577511" y="381739"/>
            <a:ext cx="7401926" cy="5330671"/>
          </a:xfrm>
          <a:prstGeom prst="rect">
            <a:avLst/>
          </a:prstGeom>
        </p:spPr>
      </p:pic>
    </p:spTree>
    <p:extLst>
      <p:ext uri="{BB962C8B-B14F-4D97-AF65-F5344CB8AC3E}">
        <p14:creationId xmlns:p14="http://schemas.microsoft.com/office/powerpoint/2010/main" val="21396558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20F0FE6-4512-45F4-A3BC-36D6122199C8}"/>
              </a:ext>
            </a:extLst>
          </p:cNvPr>
          <p:cNvPicPr>
            <a:picLocks noChangeAspect="1"/>
          </p:cNvPicPr>
          <p:nvPr/>
        </p:nvPicPr>
        <p:blipFill>
          <a:blip r:embed="rId2"/>
          <a:stretch>
            <a:fillRect/>
          </a:stretch>
        </p:blipFill>
        <p:spPr>
          <a:xfrm>
            <a:off x="101600" y="205533"/>
            <a:ext cx="8735695" cy="6167010"/>
          </a:xfrm>
          <a:prstGeom prst="rect">
            <a:avLst/>
          </a:prstGeom>
        </p:spPr>
      </p:pic>
    </p:spTree>
    <p:extLst>
      <p:ext uri="{BB962C8B-B14F-4D97-AF65-F5344CB8AC3E}">
        <p14:creationId xmlns:p14="http://schemas.microsoft.com/office/powerpoint/2010/main" val="39473773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84B2B04-11E8-4FC1-BA09-955498763AF0}"/>
              </a:ext>
            </a:extLst>
          </p:cNvPr>
          <p:cNvSpPr>
            <a:spLocks noGrp="1"/>
          </p:cNvSpPr>
          <p:nvPr>
            <p:ph type="title"/>
          </p:nvPr>
        </p:nvSpPr>
        <p:spPr>
          <a:xfrm>
            <a:off x="4318246" y="2335968"/>
            <a:ext cx="2579703" cy="1325563"/>
          </a:xfrm>
        </p:spPr>
        <p:txBody>
          <a:bodyPr/>
          <a:lstStyle/>
          <a:p>
            <a:r>
              <a:rPr lang="en-IN" dirty="0"/>
              <a:t>The End</a:t>
            </a:r>
          </a:p>
        </p:txBody>
      </p:sp>
    </p:spTree>
    <p:extLst>
      <p:ext uri="{BB962C8B-B14F-4D97-AF65-F5344CB8AC3E}">
        <p14:creationId xmlns:p14="http://schemas.microsoft.com/office/powerpoint/2010/main" val="7168197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close-up of a computer code&#10;&#10;Description automatically generated">
            <a:extLst>
              <a:ext uri="{FF2B5EF4-FFF2-40B4-BE49-F238E27FC236}">
                <a16:creationId xmlns:a16="http://schemas.microsoft.com/office/drawing/2014/main" id="{E303F412-912D-4C9A-BE9F-A7F5D8080E14}"/>
              </a:ext>
            </a:extLst>
          </p:cNvPr>
          <p:cNvPicPr>
            <a:picLocks noChangeAspect="1"/>
          </p:cNvPicPr>
          <p:nvPr/>
        </p:nvPicPr>
        <p:blipFill>
          <a:blip r:embed="rId2"/>
          <a:stretch>
            <a:fillRect/>
          </a:stretch>
        </p:blipFill>
        <p:spPr>
          <a:xfrm>
            <a:off x="457200" y="1159383"/>
            <a:ext cx="11277600" cy="4539233"/>
          </a:xfrm>
          <a:prstGeom prst="rect">
            <a:avLst/>
          </a:prstGeom>
        </p:spPr>
      </p:pic>
    </p:spTree>
    <p:extLst>
      <p:ext uri="{BB962C8B-B14F-4D97-AF65-F5344CB8AC3E}">
        <p14:creationId xmlns:p14="http://schemas.microsoft.com/office/powerpoint/2010/main" val="13408558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BFB095FC-144F-411E-A753-65FEE2CC0281}"/>
              </a:ext>
            </a:extLst>
          </p:cNvPr>
          <p:cNvSpPr txBox="1"/>
          <p:nvPr/>
        </p:nvSpPr>
        <p:spPr>
          <a:xfrm>
            <a:off x="435005" y="253014"/>
            <a:ext cx="10750858" cy="2585323"/>
          </a:xfrm>
          <a:prstGeom prst="rect">
            <a:avLst/>
          </a:prstGeom>
          <a:noFill/>
        </p:spPr>
        <p:txBody>
          <a:bodyPr wrap="square" rtlCol="0">
            <a:spAutoFit/>
          </a:bodyPr>
          <a:lstStyle/>
          <a:p>
            <a:r>
              <a:rPr lang="en-IN" dirty="0"/>
              <a:t>The prerequisites for this course are to be able to:</a:t>
            </a:r>
          </a:p>
          <a:p>
            <a:endParaRPr lang="en-IN" dirty="0"/>
          </a:p>
          <a:p>
            <a:r>
              <a:rPr lang="en-IN" dirty="0"/>
              <a:t>Write object oriented code in </a:t>
            </a:r>
            <a:r>
              <a:rPr lang="en-IN" b="1" dirty="0"/>
              <a:t>Python</a:t>
            </a:r>
            <a:r>
              <a:rPr lang="en-IN" dirty="0"/>
              <a:t> and proficiently use the </a:t>
            </a:r>
            <a:r>
              <a:rPr lang="en-IN" b="1" dirty="0" err="1"/>
              <a:t>numpy</a:t>
            </a:r>
            <a:r>
              <a:rPr lang="en-IN" dirty="0"/>
              <a:t> and </a:t>
            </a:r>
            <a:r>
              <a:rPr lang="en-IN" b="1" dirty="0"/>
              <a:t>matplotlib</a:t>
            </a:r>
            <a:r>
              <a:rPr lang="en-IN" dirty="0"/>
              <a:t> libraries (such as for matrix multiplication and simple plotting)</a:t>
            </a:r>
          </a:p>
          <a:p>
            <a:r>
              <a:rPr lang="en-IN" dirty="0"/>
              <a:t>Calculate </a:t>
            </a:r>
            <a:r>
              <a:rPr lang="en-IN" b="1" dirty="0"/>
              <a:t>derivatives of common functions</a:t>
            </a:r>
            <a:r>
              <a:rPr lang="en-IN" dirty="0"/>
              <a:t> (basic calculus skills) such as </a:t>
            </a:r>
            <a:r>
              <a:rPr lang="en-IN" i="1" dirty="0"/>
              <a:t>x^2</a:t>
            </a:r>
            <a:r>
              <a:rPr lang="en-IN" dirty="0"/>
              <a:t>, </a:t>
            </a:r>
            <a:r>
              <a:rPr lang="en-IN" i="1" dirty="0"/>
              <a:t>1/x</a:t>
            </a:r>
            <a:endParaRPr lang="en-IN" dirty="0"/>
          </a:p>
          <a:p>
            <a:r>
              <a:rPr lang="en-IN" dirty="0"/>
              <a:t>Compute </a:t>
            </a:r>
            <a:r>
              <a:rPr lang="en-IN" b="1" dirty="0"/>
              <a:t>multiplication of matrices and dot products</a:t>
            </a:r>
            <a:r>
              <a:rPr lang="en-IN" dirty="0"/>
              <a:t> (basic linear algebra skills)</a:t>
            </a:r>
          </a:p>
          <a:p>
            <a:br>
              <a:rPr lang="en-IN" dirty="0"/>
            </a:br>
            <a:endParaRPr lang="en-IN" dirty="0"/>
          </a:p>
          <a:p>
            <a:endParaRPr lang="en-IN" dirty="0"/>
          </a:p>
        </p:txBody>
      </p:sp>
      <p:pic>
        <p:nvPicPr>
          <p:cNvPr id="5" name="図 4">
            <a:extLst>
              <a:ext uri="{FF2B5EF4-FFF2-40B4-BE49-F238E27FC236}">
                <a16:creationId xmlns:a16="http://schemas.microsoft.com/office/drawing/2014/main" id="{A6AB7B28-8B12-419E-9FAC-FA00DCB2A7C3}"/>
              </a:ext>
            </a:extLst>
          </p:cNvPr>
          <p:cNvPicPr>
            <a:picLocks noChangeAspect="1"/>
          </p:cNvPicPr>
          <p:nvPr/>
        </p:nvPicPr>
        <p:blipFill>
          <a:blip r:embed="rId2"/>
          <a:stretch>
            <a:fillRect/>
          </a:stretch>
        </p:blipFill>
        <p:spPr>
          <a:xfrm>
            <a:off x="506026" y="2412145"/>
            <a:ext cx="8693115" cy="4192841"/>
          </a:xfrm>
          <a:prstGeom prst="rect">
            <a:avLst/>
          </a:prstGeom>
        </p:spPr>
      </p:pic>
    </p:spTree>
    <p:extLst>
      <p:ext uri="{BB962C8B-B14F-4D97-AF65-F5344CB8AC3E}">
        <p14:creationId xmlns:p14="http://schemas.microsoft.com/office/powerpoint/2010/main" val="12036076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64BB3197-E2DC-4A34-8C5F-343AB23D4DE8}"/>
              </a:ext>
            </a:extLst>
          </p:cNvPr>
          <p:cNvPicPr>
            <a:picLocks noChangeAspect="1"/>
          </p:cNvPicPr>
          <p:nvPr/>
        </p:nvPicPr>
        <p:blipFill>
          <a:blip r:embed="rId2"/>
          <a:stretch>
            <a:fillRect/>
          </a:stretch>
        </p:blipFill>
        <p:spPr>
          <a:xfrm>
            <a:off x="681135" y="345232"/>
            <a:ext cx="10766204" cy="4823927"/>
          </a:xfrm>
          <a:prstGeom prst="rect">
            <a:avLst/>
          </a:prstGeom>
        </p:spPr>
      </p:pic>
    </p:spTree>
    <p:extLst>
      <p:ext uri="{BB962C8B-B14F-4D97-AF65-F5344CB8AC3E}">
        <p14:creationId xmlns:p14="http://schemas.microsoft.com/office/powerpoint/2010/main" val="5095264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14E52E7-61AB-4479-8D0F-D5C01539CBDA}"/>
              </a:ext>
            </a:extLst>
          </p:cNvPr>
          <p:cNvPicPr>
            <a:picLocks noChangeAspect="1"/>
          </p:cNvPicPr>
          <p:nvPr/>
        </p:nvPicPr>
        <p:blipFill>
          <a:blip r:embed="rId2"/>
          <a:stretch>
            <a:fillRect/>
          </a:stretch>
        </p:blipFill>
        <p:spPr>
          <a:xfrm>
            <a:off x="643467" y="1084410"/>
            <a:ext cx="10905066" cy="4689179"/>
          </a:xfrm>
          <a:prstGeom prst="rect">
            <a:avLst/>
          </a:prstGeom>
          <a:ln>
            <a:noFill/>
          </a:ln>
        </p:spPr>
      </p:pic>
      <p:sp>
        <p:nvSpPr>
          <p:cNvPr id="2" name="正方形/長方形 1">
            <a:extLst>
              <a:ext uri="{FF2B5EF4-FFF2-40B4-BE49-F238E27FC236}">
                <a16:creationId xmlns:a16="http://schemas.microsoft.com/office/drawing/2014/main" id="{CEF93122-E4B6-4BEC-B63D-10C7AA23FF1D}"/>
              </a:ext>
            </a:extLst>
          </p:cNvPr>
          <p:cNvSpPr/>
          <p:nvPr/>
        </p:nvSpPr>
        <p:spPr>
          <a:xfrm>
            <a:off x="1001154" y="365987"/>
            <a:ext cx="1568058" cy="369332"/>
          </a:xfrm>
          <a:prstGeom prst="rect">
            <a:avLst/>
          </a:prstGeom>
        </p:spPr>
        <p:txBody>
          <a:bodyPr wrap="none">
            <a:spAutoFit/>
          </a:bodyPr>
          <a:lstStyle/>
          <a:p>
            <a:r>
              <a:rPr lang="en-IN" dirty="0">
                <a:solidFill>
                  <a:srgbClr val="0B0B0B"/>
                </a:solidFill>
                <a:latin typeface="var(--chakra-fonts-heading)"/>
              </a:rPr>
              <a:t>Lesson Outline</a:t>
            </a:r>
            <a:endParaRPr lang="en-IN" b="0" i="0" dirty="0">
              <a:solidFill>
                <a:srgbClr val="0B0B0B"/>
              </a:solidFill>
              <a:effectLst/>
              <a:latin typeface="var(--chakra-fonts-heading)"/>
            </a:endParaRPr>
          </a:p>
        </p:txBody>
      </p:sp>
    </p:spTree>
    <p:extLst>
      <p:ext uri="{BB962C8B-B14F-4D97-AF65-F5344CB8AC3E}">
        <p14:creationId xmlns:p14="http://schemas.microsoft.com/office/powerpoint/2010/main" val="17996164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7D6F5-6905-460F-BEAB-7272115DAF82}"/>
              </a:ext>
            </a:extLst>
          </p:cNvPr>
          <p:cNvSpPr>
            <a:spLocks noGrp="1"/>
          </p:cNvSpPr>
          <p:nvPr>
            <p:ph type="title"/>
          </p:nvPr>
        </p:nvSpPr>
        <p:spPr>
          <a:xfrm>
            <a:off x="489098" y="1106034"/>
            <a:ext cx="5019074" cy="3204134"/>
          </a:xfrm>
        </p:spPr>
        <p:txBody>
          <a:bodyPr vert="horz" lIns="91440" tIns="45720" rIns="91440" bIns="45720" rtlCol="0" anchor="b">
            <a:normAutofit/>
          </a:bodyPr>
          <a:lstStyle/>
          <a:p>
            <a:r>
              <a:rPr lang="en-US" sz="5400"/>
              <a:t>Impacts of SDC on Society and various teams involved</a:t>
            </a:r>
          </a:p>
        </p:txBody>
      </p:sp>
      <p:pic>
        <p:nvPicPr>
          <p:cNvPr id="5" name="Picture 4">
            <a:extLst>
              <a:ext uri="{FF2B5EF4-FFF2-40B4-BE49-F238E27FC236}">
                <a16:creationId xmlns:a16="http://schemas.microsoft.com/office/drawing/2014/main" id="{8E178356-00EE-44CC-803F-F57083959D4C}"/>
              </a:ext>
            </a:extLst>
          </p:cNvPr>
          <p:cNvPicPr>
            <a:picLocks noChangeAspect="1"/>
          </p:cNvPicPr>
          <p:nvPr/>
        </p:nvPicPr>
        <p:blipFill>
          <a:blip r:embed="rId2"/>
          <a:stretch>
            <a:fillRect/>
          </a:stretch>
        </p:blipFill>
        <p:spPr>
          <a:xfrm>
            <a:off x="6994071" y="731785"/>
            <a:ext cx="4708831" cy="2530996"/>
          </a:xfrm>
          <a:prstGeom prst="rect">
            <a:avLst/>
          </a:prstGeom>
        </p:spPr>
      </p:pic>
      <p:pic>
        <p:nvPicPr>
          <p:cNvPr id="9" name="Picture 8">
            <a:extLst>
              <a:ext uri="{FF2B5EF4-FFF2-40B4-BE49-F238E27FC236}">
                <a16:creationId xmlns:a16="http://schemas.microsoft.com/office/drawing/2014/main" id="{0A5A41ED-3842-415C-805F-04574B0D793C}"/>
              </a:ext>
            </a:extLst>
          </p:cNvPr>
          <p:cNvPicPr>
            <a:picLocks noChangeAspect="1"/>
          </p:cNvPicPr>
          <p:nvPr/>
        </p:nvPicPr>
        <p:blipFill>
          <a:blip r:embed="rId3"/>
          <a:stretch>
            <a:fillRect/>
          </a:stretch>
        </p:blipFill>
        <p:spPr>
          <a:xfrm>
            <a:off x="6994071" y="4148054"/>
            <a:ext cx="4708833" cy="1824672"/>
          </a:xfrm>
          <a:prstGeom prst="rect">
            <a:avLst/>
          </a:prstGeom>
        </p:spPr>
      </p:pic>
      <p:sp>
        <p:nvSpPr>
          <p:cNvPr id="3" name="正方形/長方形 2">
            <a:extLst>
              <a:ext uri="{FF2B5EF4-FFF2-40B4-BE49-F238E27FC236}">
                <a16:creationId xmlns:a16="http://schemas.microsoft.com/office/drawing/2014/main" id="{FDC7D8AF-D028-4587-9DCB-A18649043CA9}"/>
              </a:ext>
            </a:extLst>
          </p:cNvPr>
          <p:cNvSpPr/>
          <p:nvPr/>
        </p:nvSpPr>
        <p:spPr>
          <a:xfrm>
            <a:off x="7423458" y="3809900"/>
            <a:ext cx="1774204" cy="369332"/>
          </a:xfrm>
          <a:prstGeom prst="rect">
            <a:avLst/>
          </a:prstGeom>
        </p:spPr>
        <p:txBody>
          <a:bodyPr wrap="none">
            <a:spAutoFit/>
          </a:bodyPr>
          <a:lstStyle/>
          <a:p>
            <a:r>
              <a:rPr lang="en-IN" dirty="0">
                <a:solidFill>
                  <a:srgbClr val="0B0B0B"/>
                </a:solidFill>
                <a:latin typeface="var(--chakra-fonts-heading)"/>
              </a:rPr>
              <a:t>Key Stakeholders</a:t>
            </a:r>
            <a:endParaRPr lang="en-IN" b="0" i="0" dirty="0">
              <a:solidFill>
                <a:srgbClr val="0B0B0B"/>
              </a:solidFill>
              <a:effectLst/>
              <a:latin typeface="var(--chakra-fonts-heading)"/>
            </a:endParaRPr>
          </a:p>
        </p:txBody>
      </p:sp>
    </p:spTree>
    <p:extLst>
      <p:ext uri="{BB962C8B-B14F-4D97-AF65-F5344CB8AC3E}">
        <p14:creationId xmlns:p14="http://schemas.microsoft.com/office/powerpoint/2010/main" val="41447138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665FEC-0CEE-4FCD-898A-14D31D81FEDB}"/>
              </a:ext>
            </a:extLst>
          </p:cNvPr>
          <p:cNvSpPr>
            <a:spLocks noGrp="1"/>
          </p:cNvSpPr>
          <p:nvPr>
            <p:ph type="title"/>
          </p:nvPr>
        </p:nvSpPr>
        <p:spPr>
          <a:xfrm>
            <a:off x="607060" y="192405"/>
            <a:ext cx="10515600" cy="1325563"/>
          </a:xfrm>
        </p:spPr>
        <p:txBody>
          <a:bodyPr/>
          <a:lstStyle/>
          <a:p>
            <a:r>
              <a:rPr lang="en-US" dirty="0"/>
              <a:t>Example tasks for various Engineering teams</a:t>
            </a:r>
          </a:p>
        </p:txBody>
      </p:sp>
      <p:pic>
        <p:nvPicPr>
          <p:cNvPr id="5" name="Picture 4">
            <a:extLst>
              <a:ext uri="{FF2B5EF4-FFF2-40B4-BE49-F238E27FC236}">
                <a16:creationId xmlns:a16="http://schemas.microsoft.com/office/drawing/2014/main" id="{6796BE08-B5C4-4B02-B0AC-CB1A48108A34}"/>
              </a:ext>
            </a:extLst>
          </p:cNvPr>
          <p:cNvPicPr>
            <a:picLocks noChangeAspect="1"/>
          </p:cNvPicPr>
          <p:nvPr/>
        </p:nvPicPr>
        <p:blipFill>
          <a:blip r:embed="rId2"/>
          <a:stretch>
            <a:fillRect/>
          </a:stretch>
        </p:blipFill>
        <p:spPr>
          <a:xfrm>
            <a:off x="607060" y="1778001"/>
            <a:ext cx="10746740" cy="4524692"/>
          </a:xfrm>
          <a:prstGeom prst="rect">
            <a:avLst/>
          </a:prstGeom>
        </p:spPr>
      </p:pic>
    </p:spTree>
    <p:extLst>
      <p:ext uri="{BB962C8B-B14F-4D97-AF65-F5344CB8AC3E}">
        <p14:creationId xmlns:p14="http://schemas.microsoft.com/office/powerpoint/2010/main" val="18370643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14B9C16D-59BD-4FE4-B32E-951831854617}"/>
              </a:ext>
            </a:extLst>
          </p:cNvPr>
          <p:cNvPicPr>
            <a:picLocks noChangeAspect="1"/>
          </p:cNvPicPr>
          <p:nvPr/>
        </p:nvPicPr>
        <p:blipFill>
          <a:blip r:embed="rId2"/>
          <a:stretch>
            <a:fillRect/>
          </a:stretch>
        </p:blipFill>
        <p:spPr>
          <a:xfrm>
            <a:off x="168214" y="71022"/>
            <a:ext cx="7022700" cy="2928925"/>
          </a:xfrm>
          <a:prstGeom prst="rect">
            <a:avLst/>
          </a:prstGeom>
        </p:spPr>
      </p:pic>
      <p:sp>
        <p:nvSpPr>
          <p:cNvPr id="5" name="テキスト ボックス 4">
            <a:extLst>
              <a:ext uri="{FF2B5EF4-FFF2-40B4-BE49-F238E27FC236}">
                <a16:creationId xmlns:a16="http://schemas.microsoft.com/office/drawing/2014/main" id="{1C81E922-F0A1-44FE-BFBC-B23FEBF2B26E}"/>
              </a:ext>
            </a:extLst>
          </p:cNvPr>
          <p:cNvSpPr txBox="1"/>
          <p:nvPr/>
        </p:nvSpPr>
        <p:spPr>
          <a:xfrm>
            <a:off x="168214" y="2967335"/>
            <a:ext cx="11754035" cy="923330"/>
          </a:xfrm>
          <a:prstGeom prst="rect">
            <a:avLst/>
          </a:prstGeom>
          <a:noFill/>
        </p:spPr>
        <p:txBody>
          <a:bodyPr wrap="square" rtlCol="0">
            <a:spAutoFit/>
          </a:bodyPr>
          <a:lstStyle/>
          <a:p>
            <a:r>
              <a:rPr lang="en-IN" dirty="0"/>
              <a:t>How is DL different from ML? DL can work with Raw data while in ML sometimes we have to handcraft features. we are classifying a image if it has a dog or not. In an ML approach, we build the dog features like the ear, nose detectors. Ans then we find these in the images. In DL, we give the model images directly</a:t>
            </a:r>
          </a:p>
        </p:txBody>
      </p:sp>
      <p:pic>
        <p:nvPicPr>
          <p:cNvPr id="6" name="図 5">
            <a:extLst>
              <a:ext uri="{FF2B5EF4-FFF2-40B4-BE49-F238E27FC236}">
                <a16:creationId xmlns:a16="http://schemas.microsoft.com/office/drawing/2014/main" id="{C6CAE5D2-4F9C-4A10-BACF-27E3290EA220}"/>
              </a:ext>
            </a:extLst>
          </p:cNvPr>
          <p:cNvPicPr>
            <a:picLocks noChangeAspect="1"/>
          </p:cNvPicPr>
          <p:nvPr/>
        </p:nvPicPr>
        <p:blipFill>
          <a:blip r:embed="rId3"/>
          <a:stretch>
            <a:fillRect/>
          </a:stretch>
        </p:blipFill>
        <p:spPr>
          <a:xfrm>
            <a:off x="168214" y="3858054"/>
            <a:ext cx="11606844" cy="2999946"/>
          </a:xfrm>
          <a:prstGeom prst="rect">
            <a:avLst/>
          </a:prstGeom>
        </p:spPr>
      </p:pic>
    </p:spTree>
    <p:extLst>
      <p:ext uri="{BB962C8B-B14F-4D97-AF65-F5344CB8AC3E}">
        <p14:creationId xmlns:p14="http://schemas.microsoft.com/office/powerpoint/2010/main" val="99422345"/>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111</TotalTime>
  <Words>551</Words>
  <Application>Microsoft Office PowerPoint</Application>
  <PresentationFormat>Widescreen</PresentationFormat>
  <Paragraphs>43</Paragraphs>
  <Slides>24</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24</vt:i4>
      </vt:variant>
    </vt:vector>
  </HeadingPairs>
  <TitlesOfParts>
    <vt:vector size="30" baseType="lpstr">
      <vt:lpstr>var(--chakra-fonts-heading)</vt:lpstr>
      <vt:lpstr>Arial</vt:lpstr>
      <vt:lpstr>Calibri</vt:lpstr>
      <vt:lpstr>Calibri Light</vt:lpstr>
      <vt:lpstr>Open Sans</vt:lpstr>
      <vt:lpstr>Office テーマ</vt:lpstr>
      <vt:lpstr>Udacity Self Driving car engineer Nanodegree Program Chapter1- Computer Vision</vt:lpstr>
      <vt:lpstr>1- Introduction to DL for Computer Vision </vt:lpstr>
      <vt:lpstr>PowerPoint Presentation</vt:lpstr>
      <vt:lpstr>PowerPoint Presentation</vt:lpstr>
      <vt:lpstr>PowerPoint Presentation</vt:lpstr>
      <vt:lpstr>PowerPoint Presentation</vt:lpstr>
      <vt:lpstr>Impacts of SDC on Society and various teams involved</vt:lpstr>
      <vt:lpstr>Example tasks for various Engineering teams</vt:lpstr>
      <vt:lpstr>PowerPoint Presentation</vt:lpstr>
      <vt:lpstr>PowerPoint Presentation</vt:lpstr>
      <vt:lpstr>PowerPoint Presentation</vt:lpstr>
      <vt:lpstr>PowerPoint Presentation</vt:lpstr>
      <vt:lpstr>PowerPoint Presentation</vt:lpstr>
      <vt:lpstr>Basics and History of DL</vt:lpstr>
      <vt:lpstr>PowerPoint Presentation</vt:lpstr>
      <vt:lpstr>PowerPoint Presentation</vt:lpstr>
      <vt:lpstr>PowerPoint Presentation</vt:lpstr>
      <vt:lpstr>PowerPoint Presentation</vt:lpstr>
      <vt:lpstr>PowerPoint Presentation</vt:lpstr>
      <vt:lpstr>Module1 final project details</vt:lpstr>
      <vt:lpstr>PowerPoint Presentation</vt:lpstr>
      <vt:lpstr>PowerPoint Presentation</vt:lpstr>
      <vt:lpstr>PowerPoint Presentation</vt:lpstr>
      <vt:lpstr>The End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Udacity Self Driving car engineer Nanodegree Program Chapter1- Computer Vision</dc:title>
  <dc:creator>Poluri Nikhil (Poluri Nikhilkoundinya、ＹＮ３)</dc:creator>
  <cp:lastModifiedBy>Poluri Nikhil (Poluri Nikhilkoundinya、ＹＮ３)</cp:lastModifiedBy>
  <cp:revision>5</cp:revision>
  <dcterms:created xsi:type="dcterms:W3CDTF">2024-03-12T01:49:32Z</dcterms:created>
  <dcterms:modified xsi:type="dcterms:W3CDTF">2024-03-18T07:10:31Z</dcterms:modified>
</cp:coreProperties>
</file>